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heme/theme6.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notesSlides/notesSlide1.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726" r:id="rId5"/>
  </p:sldMasterIdLst>
  <p:notesMasterIdLst>
    <p:notesMasterId r:id="rId30"/>
  </p:notesMasterIdLst>
  <p:sldIdLst>
    <p:sldId id="256" r:id="rId6"/>
    <p:sldId id="259" r:id="rId7"/>
    <p:sldId id="261" r:id="rId8"/>
    <p:sldId id="262" r:id="rId9"/>
    <p:sldId id="263" r:id="rId10"/>
    <p:sldId id="270" r:id="rId11"/>
    <p:sldId id="265" r:id="rId12"/>
    <p:sldId id="266" r:id="rId13"/>
    <p:sldId id="267" r:id="rId14"/>
    <p:sldId id="269" r:id="rId15"/>
    <p:sldId id="288" r:id="rId16"/>
    <p:sldId id="275" r:id="rId17"/>
    <p:sldId id="268" r:id="rId18"/>
    <p:sldId id="271" r:id="rId19"/>
    <p:sldId id="273" r:id="rId20"/>
    <p:sldId id="287" r:id="rId21"/>
    <p:sldId id="272" r:id="rId22"/>
    <p:sldId id="276" r:id="rId23"/>
    <p:sldId id="274" r:id="rId24"/>
    <p:sldId id="278" r:id="rId25"/>
    <p:sldId id="277" r:id="rId26"/>
    <p:sldId id="279" r:id="rId27"/>
    <p:sldId id="280" r:id="rId28"/>
    <p:sldId id="281" r:id="rId29"/>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95">
          <p15:clr>
            <a:srgbClr val="A4A3A4"/>
          </p15:clr>
        </p15:guide>
        <p15:guide id="2" pos="2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14" d="100"/>
          <a:sy n="114" d="100"/>
        </p:scale>
        <p:origin x="714" y="90"/>
      </p:cViewPr>
      <p:guideLst>
        <p:guide orient="horz" pos="1595"/>
        <p:guide pos="2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B998DF-F485-4C7C-ADBE-AD03E2348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a:extLst>
              <a:ext uri="{FF2B5EF4-FFF2-40B4-BE49-F238E27FC236}">
                <a16:creationId xmlns:a16="http://schemas.microsoft.com/office/drawing/2014/main" id="{EE1EF2CA-D3A8-478B-AC1F-4D112AFD574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2021/9/4</a:t>
            </a:fld>
            <a:endParaRPr lang="zh-CN" altLang="en-US"/>
          </a:p>
        </p:txBody>
      </p:sp>
      <p:sp>
        <p:nvSpPr>
          <p:cNvPr id="98308" name="幻灯片图像占位符 3">
            <a:extLst>
              <a:ext uri="{FF2B5EF4-FFF2-40B4-BE49-F238E27FC236}">
                <a16:creationId xmlns:a16="http://schemas.microsoft.com/office/drawing/2014/main" id="{B30DBD2F-8DF2-451C-A739-88C428490C45}"/>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98309" name="备注占位符 4">
            <a:extLst>
              <a:ext uri="{FF2B5EF4-FFF2-40B4-BE49-F238E27FC236}">
                <a16:creationId xmlns:a16="http://schemas.microsoft.com/office/drawing/2014/main" id="{74C2EF69-7F55-4AE4-AA44-6F584FFD298A}"/>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4117C762-9067-4C1B-A69F-0D929717AA1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a:extLst>
              <a:ext uri="{FF2B5EF4-FFF2-40B4-BE49-F238E27FC236}">
                <a16:creationId xmlns:a16="http://schemas.microsoft.com/office/drawing/2014/main" id="{61EDD2D9-E9CC-4DF6-978B-C15BC8DD8431}"/>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6E67393-82D8-4C1C-AA09-EA2511E00F78}"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a:extLst>
              <a:ext uri="{FF2B5EF4-FFF2-40B4-BE49-F238E27FC236}">
                <a16:creationId xmlns:a16="http://schemas.microsoft.com/office/drawing/2014/main" id="{EA3497C9-B605-4FE0-8431-1ED567D0CF56}"/>
              </a:ext>
            </a:extLst>
          </p:cNvPr>
          <p:cNvSpPr>
            <a:spLocks noGrp="1" noRot="1" noChangeAspect="1" noChangeArrowheads="1"/>
          </p:cNvSpPr>
          <p:nvPr>
            <p:ph type="sldImg" idx="4294967295"/>
          </p:nvPr>
        </p:nvSpPr>
        <p:spPr>
          <a:ln>
            <a:miter lim="800000"/>
          </a:ln>
        </p:spPr>
      </p:sp>
      <p:sp>
        <p:nvSpPr>
          <p:cNvPr id="101378" name="备注占位符 2">
            <a:extLst>
              <a:ext uri="{FF2B5EF4-FFF2-40B4-BE49-F238E27FC236}">
                <a16:creationId xmlns:a16="http://schemas.microsoft.com/office/drawing/2014/main" id="{480028A2-30B5-4666-80FB-59359A5506AA}"/>
              </a:ext>
            </a:extLst>
          </p:cNvPr>
          <p:cNvSpPr>
            <a:spLocks noGrp="1" noChangeArrowheads="1"/>
          </p:cNvSpPr>
          <p:nvPr>
            <p:ph type="body" idx="4294967295"/>
          </p:nvPr>
        </p:nvSpPr>
        <p:spPr/>
        <p:txBody>
          <a:bodyPr/>
          <a:lstStyle/>
          <a:p>
            <a:endParaRPr lang="zh-CN" altLang="en-US"/>
          </a:p>
        </p:txBody>
      </p:sp>
      <p:sp>
        <p:nvSpPr>
          <p:cNvPr id="101379" name="灯片编号占位符 3">
            <a:extLst>
              <a:ext uri="{FF2B5EF4-FFF2-40B4-BE49-F238E27FC236}">
                <a16:creationId xmlns:a16="http://schemas.microsoft.com/office/drawing/2014/main" id="{9C959ACC-63B5-416C-BBE9-6EA99E588E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0C105C-FEC3-4892-8088-FC612949814F}" type="slidenum">
              <a:rPr lang="zh-CN" altLang="en-US"/>
              <a:pPr/>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NULL" TargetMode="External"/></Relationships>
</file>

<file path=ppt/slideLayouts/_rels/slideLayout10.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52.xml"/><Relationship Id="rId7" Type="http://schemas.openxmlformats.org/officeDocument/2006/relationships/image" Target="../media/image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53.xml"/><Relationship Id="rId9"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57.xml"/><Relationship Id="rId7" Type="http://schemas.openxmlformats.org/officeDocument/2006/relationships/image" Target="../media/image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2.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62.xml"/><Relationship Id="rId7" Type="http://schemas.openxmlformats.org/officeDocument/2006/relationships/image" Target="../media/image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1.xml"/><Relationship Id="rId5" Type="http://schemas.openxmlformats.org/officeDocument/2006/relationships/tags" Target="../tags/tag6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63.xml"/><Relationship Id="rId9"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7.xml"/><Relationship Id="rId7"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69.xml"/><Relationship Id="rId10" Type="http://schemas.openxmlformats.org/officeDocument/2006/relationships/image" Target="../media/image3.png"/><Relationship Id="rId4" Type="http://schemas.openxmlformats.org/officeDocument/2006/relationships/tags" Target="../tags/tag68.xml"/><Relationship Id="rId9" Type="http://schemas.openxmlformats.org/officeDocument/2006/relationships/image" Target="../../1V994W2/PycharmProjects/PPT_Background_Generation/pic_temp/0_pic_quater_left_up.png" TargetMode="External"/></Relationships>
</file>

<file path=ppt/slideLayouts/_rels/slideLayout14.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73.xml"/><Relationship Id="rId7" Type="http://schemas.openxmlformats.org/officeDocument/2006/relationships/image" Target="../media/image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Master" Target="../slideMasters/slideMaster1.xml"/><Relationship Id="rId5" Type="http://schemas.openxmlformats.org/officeDocument/2006/relationships/tags" Target="../tags/tag75.xml"/><Relationship Id="rId4" Type="http://schemas.openxmlformats.org/officeDocument/2006/relationships/tags" Target="../tags/tag74.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8.xml"/><Relationship Id="rId7"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80.xml"/><Relationship Id="rId10" Type="http://schemas.openxmlformats.org/officeDocument/2006/relationships/image" Target="../media/image3.png"/><Relationship Id="rId4" Type="http://schemas.openxmlformats.org/officeDocument/2006/relationships/tags" Target="../tags/tag79.xml"/><Relationship Id="rId9" Type="http://schemas.openxmlformats.org/officeDocument/2006/relationships/image" Target="../../1V994W2/PycharmProjects/PPT_Background_Generation/pic_temp/0_pic_quater_left_up.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4.xml"/><Relationship Id="rId7" Type="http://schemas.openxmlformats.org/officeDocument/2006/relationships/slideMaster" Target="../slideMasters/slideMaster1.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86.xml"/><Relationship Id="rId10" Type="http://schemas.openxmlformats.org/officeDocument/2006/relationships/image" Target="../media/image3.png"/><Relationship Id="rId4" Type="http://schemas.openxmlformats.org/officeDocument/2006/relationships/tags" Target="../tags/tag85.xml"/><Relationship Id="rId9" Type="http://schemas.openxmlformats.org/officeDocument/2006/relationships/image" Target="../../1V994W2/PycharmProjects/PPT_Background_Generation/pic_temp/0_pic_quater_left_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0.xml"/><Relationship Id="rId7"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92.xml"/><Relationship Id="rId10" Type="http://schemas.openxmlformats.org/officeDocument/2006/relationships/image" Target="../media/image3.png"/><Relationship Id="rId4" Type="http://schemas.openxmlformats.org/officeDocument/2006/relationships/tags" Target="../tags/tag91.xml"/><Relationship Id="rId9" Type="http://schemas.openxmlformats.org/officeDocument/2006/relationships/image" Target="../../1V994W2/PycharmProjects/PPT_Background_Generation/pic_temp/0_pic_quater_left_up.png"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6.xml"/><Relationship Id="rId7" Type="http://schemas.openxmlformats.org/officeDocument/2006/relationships/slideMaster" Target="../slideMasters/slideMaster1.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98.xml"/><Relationship Id="rId10" Type="http://schemas.openxmlformats.org/officeDocument/2006/relationships/image" Target="../media/image3.png"/><Relationship Id="rId4" Type="http://schemas.openxmlformats.org/officeDocument/2006/relationships/tags" Target="../tags/tag97.xml"/><Relationship Id="rId9" Type="http://schemas.openxmlformats.org/officeDocument/2006/relationships/image" Target="../../1V994W2/PycharmProjects/PPT_Background_Generation/pic_temp/0_pic_quater_left_up.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6.xml"/><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1.xml"/><Relationship Id="rId7" Type="http://schemas.openxmlformats.org/officeDocument/2006/relationships/slideMaster" Target="../slideMasters/slideMaster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image" Target="NULL"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17.xml"/><Relationship Id="rId7" Type="http://schemas.openxmlformats.org/officeDocument/2006/relationships/image" Target="../media/image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Master" Target="../slideMasters/slideMaster2.xml"/><Relationship Id="rId5" Type="http://schemas.openxmlformats.org/officeDocument/2006/relationships/tags" Target="../tags/tag119.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18.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NULL" TargetMode="Externa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123.xml"/></Relationships>
</file>

<file path=ppt/slideLayouts/_rels/slideLayout23.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26.xml"/><Relationship Id="rId7" Type="http://schemas.openxmlformats.org/officeDocument/2006/relationships/image" Target="../media/image2.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Master" Target="../slideMasters/slideMaster2.xml"/><Relationship Id="rId5" Type="http://schemas.openxmlformats.org/officeDocument/2006/relationships/tags" Target="../tags/tag128.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27.xml"/><Relationship Id="rId9"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31.xml"/><Relationship Id="rId7" Type="http://schemas.openxmlformats.org/officeDocument/2006/relationships/image" Target="../media/image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2.xml"/><Relationship Id="rId5" Type="http://schemas.openxmlformats.org/officeDocument/2006/relationships/tags" Target="../tags/tag133.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32.xml"/><Relationship Id="rId9"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136.xml"/><Relationship Id="rId7"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slideMaster" Target="../slideMasters/slideMaster2.xml"/><Relationship Id="rId5" Type="http://schemas.openxmlformats.org/officeDocument/2006/relationships/tags" Target="../tags/tag138.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37.xml"/><Relationship Id="rId9"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44.xml"/><Relationship Id="rId7" Type="http://schemas.openxmlformats.org/officeDocument/2006/relationships/image" Target="../media/image2.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Master" Target="../slideMasters/slideMaster2.xml"/><Relationship Id="rId5" Type="http://schemas.openxmlformats.org/officeDocument/2006/relationships/tags" Target="../tags/tag14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45.xml"/><Relationship Id="rId9"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49.xml"/><Relationship Id="rId7" Type="http://schemas.openxmlformats.org/officeDocument/2006/relationships/image" Target="../media/image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2.xml"/><Relationship Id="rId5" Type="http://schemas.openxmlformats.org/officeDocument/2006/relationships/tags" Target="../tags/tag151.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50.xml"/><Relationship Id="rId9"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54.xml"/><Relationship Id="rId7" Type="http://schemas.openxmlformats.org/officeDocument/2006/relationships/image" Target="../media/image2.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Master" Target="../slideMasters/slideMaster2.xml"/><Relationship Id="rId5" Type="http://schemas.openxmlformats.org/officeDocument/2006/relationships/tags" Target="../tags/tag15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55.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NULL"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159.xml"/><Relationship Id="rId7" Type="http://schemas.openxmlformats.org/officeDocument/2006/relationships/image" Target="../media/image1.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Master" Target="../slideMasters/slideMaster2.xml"/><Relationship Id="rId5" Type="http://schemas.openxmlformats.org/officeDocument/2006/relationships/tags" Target="../tags/tag161.xml"/><Relationship Id="rId4" Type="http://schemas.openxmlformats.org/officeDocument/2006/relationships/tags" Target="../tags/tag160.xml"/></Relationships>
</file>

<file path=ppt/slideLayouts/_rels/slideLayout31.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64.xml"/><Relationship Id="rId7" Type="http://schemas.openxmlformats.org/officeDocument/2006/relationships/image" Target="../media/image2.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Master" Target="../slideMasters/slideMaster2.xml"/><Relationship Id="rId5" Type="http://schemas.openxmlformats.org/officeDocument/2006/relationships/tags" Target="../tags/tag16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165.xml"/><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9.xml"/><Relationship Id="rId7" Type="http://schemas.openxmlformats.org/officeDocument/2006/relationships/slideMaster" Target="../slideMasters/slideMaster2.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171.xml"/><Relationship Id="rId10" Type="http://schemas.openxmlformats.org/officeDocument/2006/relationships/image" Target="../media/image3.png"/><Relationship Id="rId4" Type="http://schemas.openxmlformats.org/officeDocument/2006/relationships/tags" Target="../tags/tag170.xml"/><Relationship Id="rId9" Type="http://schemas.openxmlformats.org/officeDocument/2006/relationships/image" Target="../../1V994W2/PycharmProjects/PPT_Background_Generation/pic_temp/0_pic_quater_left_up.png" TargetMode="External"/></Relationships>
</file>

<file path=ppt/slideLayouts/_rels/slideLayout33.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175.xml"/><Relationship Id="rId7" Type="http://schemas.openxmlformats.org/officeDocument/2006/relationships/image" Target="../media/image2.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Master" Target="../slideMasters/slideMaster2.xml"/><Relationship Id="rId5" Type="http://schemas.openxmlformats.org/officeDocument/2006/relationships/tags" Target="../tags/tag177.xml"/><Relationship Id="rId4" Type="http://schemas.openxmlformats.org/officeDocument/2006/relationships/tags" Target="../tags/tag176.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0.xml"/><Relationship Id="rId7" Type="http://schemas.openxmlformats.org/officeDocument/2006/relationships/slideMaster" Target="../slideMasters/slideMaster2.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182.xml"/><Relationship Id="rId10" Type="http://schemas.openxmlformats.org/officeDocument/2006/relationships/image" Target="../media/image3.png"/><Relationship Id="rId4" Type="http://schemas.openxmlformats.org/officeDocument/2006/relationships/tags" Target="../tags/tag181.xml"/><Relationship Id="rId9" Type="http://schemas.openxmlformats.org/officeDocument/2006/relationships/image" Target="../../1V994W2/PycharmProjects/PPT_Background_Generation/pic_temp/0_pic_quater_left_up.png"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6.xml"/><Relationship Id="rId7" Type="http://schemas.openxmlformats.org/officeDocument/2006/relationships/slideMaster" Target="../slideMasters/slideMaster2.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188.xml"/><Relationship Id="rId10" Type="http://schemas.openxmlformats.org/officeDocument/2006/relationships/image" Target="../media/image3.png"/><Relationship Id="rId4" Type="http://schemas.openxmlformats.org/officeDocument/2006/relationships/tags" Target="../tags/tag187.xml"/><Relationship Id="rId9" Type="http://schemas.openxmlformats.org/officeDocument/2006/relationships/image" Target="../../1V994W2/PycharmProjects/PPT_Background_Generation/pic_temp/0_pic_quater_left_up.png" TargetMode="Externa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92.xml"/><Relationship Id="rId7" Type="http://schemas.openxmlformats.org/officeDocument/2006/relationships/slideMaster" Target="../slideMasters/slideMaster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194.xml"/><Relationship Id="rId10" Type="http://schemas.openxmlformats.org/officeDocument/2006/relationships/image" Target="../media/image3.png"/><Relationship Id="rId4" Type="http://schemas.openxmlformats.org/officeDocument/2006/relationships/tags" Target="../tags/tag193.xml"/><Relationship Id="rId9" Type="http://schemas.openxmlformats.org/officeDocument/2006/relationships/image" Target="../../1V994W2/PycharmProjects/PPT_Background_Generation/pic_temp/0_pic_quater_left_up.png" TargetMode="Externa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98.xml"/><Relationship Id="rId7" Type="http://schemas.openxmlformats.org/officeDocument/2006/relationships/slideMaster" Target="../slideMasters/slideMaster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00.xml"/><Relationship Id="rId10" Type="http://schemas.openxmlformats.org/officeDocument/2006/relationships/image" Target="../media/image3.png"/><Relationship Id="rId4" Type="http://schemas.openxmlformats.org/officeDocument/2006/relationships/tags" Target="../tags/tag199.xml"/><Relationship Id="rId9" Type="http://schemas.openxmlformats.org/officeDocument/2006/relationships/image" Target="../../1V994W2/PycharmProjects/PPT_Background_Generation/pic_temp/0_pic_quater_left_up.png" TargetMode="Externa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10.xml"/><Relationship Id="rId7" Type="http://schemas.openxmlformats.org/officeDocument/2006/relationships/slideMaster" Target="../slideMasters/slideMaster3.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9" Type="http://schemas.openxmlformats.org/officeDocument/2006/relationships/image" Target="NULL"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16.xml"/><Relationship Id="rId7" Type="http://schemas.openxmlformats.org/officeDocument/2006/relationships/image" Target="../media/image2.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Master" Target="../slideMasters/slideMaster3.xml"/><Relationship Id="rId5" Type="http://schemas.openxmlformats.org/officeDocument/2006/relationships/tags" Target="../tags/tag218.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17.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5.xml"/><Relationship Id="rId9"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21.xml"/><Relationship Id="rId7" Type="http://schemas.openxmlformats.org/officeDocument/2006/relationships/image" Target="NULL" TargetMode="Externa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4.png"/><Relationship Id="rId5" Type="http://schemas.openxmlformats.org/officeDocument/2006/relationships/slideMaster" Target="../slideMasters/slideMaster3.xml"/><Relationship Id="rId4" Type="http://schemas.openxmlformats.org/officeDocument/2006/relationships/tags" Target="../tags/tag222.xml"/></Relationships>
</file>

<file path=ppt/slideLayouts/_rels/slideLayout41.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25.xml"/><Relationship Id="rId7" Type="http://schemas.openxmlformats.org/officeDocument/2006/relationships/image" Target="../media/image2.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Master" Target="../slideMasters/slideMaster3.xml"/><Relationship Id="rId5" Type="http://schemas.openxmlformats.org/officeDocument/2006/relationships/tags" Target="../tags/tag227.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26.xml"/><Relationship Id="rId9"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30.xml"/><Relationship Id="rId7" Type="http://schemas.openxmlformats.org/officeDocument/2006/relationships/image" Target="../media/image2.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Master" Target="../slideMasters/slideMaster3.xml"/><Relationship Id="rId5" Type="http://schemas.openxmlformats.org/officeDocument/2006/relationships/tags" Target="../tags/tag232.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31.xml"/><Relationship Id="rId9"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235.xml"/><Relationship Id="rId7" Type="http://schemas.openxmlformats.org/officeDocument/2006/relationships/image" Target="../media/image5.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Master" Target="../slideMasters/slideMaster3.xml"/><Relationship Id="rId5" Type="http://schemas.openxmlformats.org/officeDocument/2006/relationships/tags" Target="../tags/tag237.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36.xml"/><Relationship Id="rId9"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43.xml"/><Relationship Id="rId7" Type="http://schemas.openxmlformats.org/officeDocument/2006/relationships/image" Target="../media/image2.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slideMaster" Target="../slideMasters/slideMaster3.xml"/><Relationship Id="rId5" Type="http://schemas.openxmlformats.org/officeDocument/2006/relationships/tags" Target="../tags/tag245.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44.xml"/><Relationship Id="rId9"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48.xml"/><Relationship Id="rId7" Type="http://schemas.openxmlformats.org/officeDocument/2006/relationships/image" Target="../media/image2.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slideMaster" Target="../slideMasters/slideMaster3.xml"/><Relationship Id="rId5" Type="http://schemas.openxmlformats.org/officeDocument/2006/relationships/tags" Target="../tags/tag250.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49.xml"/><Relationship Id="rId9"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53.xml"/><Relationship Id="rId7" Type="http://schemas.openxmlformats.org/officeDocument/2006/relationships/image" Target="../media/image2.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slideMaster" Target="../slideMasters/slideMaster3.xml"/><Relationship Id="rId5" Type="http://schemas.openxmlformats.org/officeDocument/2006/relationships/tags" Target="../tags/tag255.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54.xml"/><Relationship Id="rId9"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258.xml"/><Relationship Id="rId7" Type="http://schemas.openxmlformats.org/officeDocument/2006/relationships/image" Target="../media/image1.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Master" Target="../slideMasters/slideMaster3.xml"/><Relationship Id="rId5" Type="http://schemas.openxmlformats.org/officeDocument/2006/relationships/tags" Target="../tags/tag260.xml"/><Relationship Id="rId4" Type="http://schemas.openxmlformats.org/officeDocument/2006/relationships/tags" Target="../tags/tag259.xml"/></Relationships>
</file>

<file path=ppt/slideLayouts/_rels/slideLayout4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63.xml"/><Relationship Id="rId7" Type="http://schemas.openxmlformats.org/officeDocument/2006/relationships/image" Target="../media/image2.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Master" Target="../slideMasters/slideMaster3.xml"/><Relationship Id="rId5" Type="http://schemas.openxmlformats.org/officeDocument/2006/relationships/tags" Target="../tags/tag265.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264.xml"/><Relationship Id="rId9"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9.xml"/><Relationship Id="rId7"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1.xml"/><Relationship Id="rId5" Type="http://schemas.openxmlformats.org/officeDocument/2006/relationships/tags" Target="../tags/tag31.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0.xml"/><Relationship Id="rId9"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68.xml"/><Relationship Id="rId7" Type="http://schemas.openxmlformats.org/officeDocument/2006/relationships/slideMaster" Target="../slideMasters/slideMaster3.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70.xml"/><Relationship Id="rId10" Type="http://schemas.openxmlformats.org/officeDocument/2006/relationships/image" Target="../media/image3.png"/><Relationship Id="rId4" Type="http://schemas.openxmlformats.org/officeDocument/2006/relationships/tags" Target="../tags/tag269.xml"/><Relationship Id="rId9" Type="http://schemas.openxmlformats.org/officeDocument/2006/relationships/image" Target="../../1V994W2/PycharmProjects/PPT_Background_Generation/pic_temp/0_pic_quater_left_up.png" TargetMode="External"/></Relationships>
</file>

<file path=ppt/slideLayouts/_rels/slideLayout51.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274.xml"/><Relationship Id="rId7" Type="http://schemas.openxmlformats.org/officeDocument/2006/relationships/image" Target="../media/image2.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Master" Target="../slideMasters/slideMaster3.xml"/><Relationship Id="rId5" Type="http://schemas.openxmlformats.org/officeDocument/2006/relationships/tags" Target="../tags/tag276.xml"/><Relationship Id="rId4" Type="http://schemas.openxmlformats.org/officeDocument/2006/relationships/tags" Target="../tags/tag275.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79.xml"/><Relationship Id="rId7" Type="http://schemas.openxmlformats.org/officeDocument/2006/relationships/slideMaster" Target="../slideMasters/slideMaster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81.xml"/><Relationship Id="rId10" Type="http://schemas.openxmlformats.org/officeDocument/2006/relationships/image" Target="../media/image3.png"/><Relationship Id="rId4" Type="http://schemas.openxmlformats.org/officeDocument/2006/relationships/tags" Target="../tags/tag280.xml"/><Relationship Id="rId9" Type="http://schemas.openxmlformats.org/officeDocument/2006/relationships/image" Target="../../1V994W2/PycharmProjects/PPT_Background_Generation/pic_temp/0_pic_quater_left_up.png" TargetMode="Externa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85.xml"/><Relationship Id="rId7" Type="http://schemas.openxmlformats.org/officeDocument/2006/relationships/slideMaster" Target="../slideMasters/slideMaster3.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87.xml"/><Relationship Id="rId10" Type="http://schemas.openxmlformats.org/officeDocument/2006/relationships/image" Target="../media/image3.png"/><Relationship Id="rId4" Type="http://schemas.openxmlformats.org/officeDocument/2006/relationships/tags" Target="../tags/tag286.xml"/><Relationship Id="rId9" Type="http://schemas.openxmlformats.org/officeDocument/2006/relationships/image" Target="../../1V994W2/PycharmProjects/PPT_Background_Generation/pic_temp/0_pic_quater_left_up.png" TargetMode="Externa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1.xml"/><Relationship Id="rId7" Type="http://schemas.openxmlformats.org/officeDocument/2006/relationships/slideMaster" Target="../slideMasters/slideMaster3.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93.xml"/><Relationship Id="rId10" Type="http://schemas.openxmlformats.org/officeDocument/2006/relationships/image" Target="../media/image3.png"/><Relationship Id="rId4" Type="http://schemas.openxmlformats.org/officeDocument/2006/relationships/tags" Target="../tags/tag292.xml"/><Relationship Id="rId9" Type="http://schemas.openxmlformats.org/officeDocument/2006/relationships/image" Target="../../1V994W2/PycharmProjects/PPT_Background_Generation/pic_temp/0_pic_quater_left_up.png" TargetMode="Externa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7.xml"/><Relationship Id="rId7" Type="http://schemas.openxmlformats.org/officeDocument/2006/relationships/slideMaster" Target="../slideMasters/slideMaster3.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299.xml"/><Relationship Id="rId10" Type="http://schemas.openxmlformats.org/officeDocument/2006/relationships/image" Target="../media/image3.png"/><Relationship Id="rId4" Type="http://schemas.openxmlformats.org/officeDocument/2006/relationships/tags" Target="../tags/tag298.xml"/><Relationship Id="rId9" Type="http://schemas.openxmlformats.org/officeDocument/2006/relationships/image" Target="../../1V994W2/PycharmProjects/PPT_Background_Generation/pic_temp/0_pic_quater_left_up.png" TargetMode="Externa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09.xml"/><Relationship Id="rId7" Type="http://schemas.openxmlformats.org/officeDocument/2006/relationships/slideMaster" Target="../slideMasters/slideMaster4.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 Id="rId9" Type="http://schemas.openxmlformats.org/officeDocument/2006/relationships/image" Target="NULL"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15.xml"/><Relationship Id="rId7" Type="http://schemas.openxmlformats.org/officeDocument/2006/relationships/image" Target="../media/image2.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Master" Target="../slideMasters/slideMaster4.xml"/><Relationship Id="rId5" Type="http://schemas.openxmlformats.org/officeDocument/2006/relationships/tags" Target="../tags/tag317.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16.xml"/><Relationship Id="rId9"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20.xml"/><Relationship Id="rId7" Type="http://schemas.openxmlformats.org/officeDocument/2006/relationships/image" Target="NULL" TargetMode="Externa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4.png"/><Relationship Id="rId5" Type="http://schemas.openxmlformats.org/officeDocument/2006/relationships/slideMaster" Target="../slideMasters/slideMaster4.xml"/><Relationship Id="rId4" Type="http://schemas.openxmlformats.org/officeDocument/2006/relationships/tags" Target="../tags/tag321.xml"/></Relationships>
</file>

<file path=ppt/slideLayouts/_rels/slideLayout5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24.xml"/><Relationship Id="rId7" Type="http://schemas.openxmlformats.org/officeDocument/2006/relationships/image" Target="../media/image2.pn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slideMaster" Target="../slideMasters/slideMaster4.xml"/><Relationship Id="rId5" Type="http://schemas.openxmlformats.org/officeDocument/2006/relationships/tags" Target="../tags/tag32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25.xml"/><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34.xml"/><Relationship Id="rId7" Type="http://schemas.openxmlformats.org/officeDocument/2006/relationships/image" Target="../media/image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1.xml"/><Relationship Id="rId5" Type="http://schemas.openxmlformats.org/officeDocument/2006/relationships/tags" Target="../tags/tag3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5.xml"/><Relationship Id="rId9"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29.xml"/><Relationship Id="rId7" Type="http://schemas.openxmlformats.org/officeDocument/2006/relationships/image" Target="../media/image2.pn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Master" Target="../slideMasters/slideMaster4.xml"/><Relationship Id="rId5" Type="http://schemas.openxmlformats.org/officeDocument/2006/relationships/tags" Target="../tags/tag331.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30.xml"/><Relationship Id="rId9"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334.xml"/><Relationship Id="rId7" Type="http://schemas.openxmlformats.org/officeDocument/2006/relationships/image" Target="../media/image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slideMaster" Target="../slideMasters/slideMaster4.xml"/><Relationship Id="rId5" Type="http://schemas.openxmlformats.org/officeDocument/2006/relationships/tags" Target="../tags/tag336.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35.xml"/><Relationship Id="rId9"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42.xml"/><Relationship Id="rId7" Type="http://schemas.openxmlformats.org/officeDocument/2006/relationships/image" Target="../media/image2.png"/><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slideMaster" Target="../slideMasters/slideMaster4.xml"/><Relationship Id="rId5" Type="http://schemas.openxmlformats.org/officeDocument/2006/relationships/tags" Target="../tags/tag34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43.xml"/><Relationship Id="rId9"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47.xml"/><Relationship Id="rId7" Type="http://schemas.openxmlformats.org/officeDocument/2006/relationships/image" Target="../media/image2.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Master" Target="../slideMasters/slideMaster4.xml"/><Relationship Id="rId5" Type="http://schemas.openxmlformats.org/officeDocument/2006/relationships/tags" Target="../tags/tag349.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48.xml"/><Relationship Id="rId9"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52.xml"/><Relationship Id="rId7" Type="http://schemas.openxmlformats.org/officeDocument/2006/relationships/image" Target="../media/image2.pn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Master" Target="../slideMasters/slideMaster4.xml"/><Relationship Id="rId5" Type="http://schemas.openxmlformats.org/officeDocument/2006/relationships/tags" Target="../tags/tag35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53.xml"/><Relationship Id="rId9"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357.xml"/><Relationship Id="rId7" Type="http://schemas.openxmlformats.org/officeDocument/2006/relationships/image" Target="../media/image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Master" Target="../slideMasters/slideMaster4.xml"/><Relationship Id="rId5" Type="http://schemas.openxmlformats.org/officeDocument/2006/relationships/tags" Target="../tags/tag359.xml"/><Relationship Id="rId4" Type="http://schemas.openxmlformats.org/officeDocument/2006/relationships/tags" Target="../tags/tag358.xml"/></Relationships>
</file>

<file path=ppt/slideLayouts/_rels/slideLayout67.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62.xml"/><Relationship Id="rId7" Type="http://schemas.openxmlformats.org/officeDocument/2006/relationships/image" Target="../media/image2.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Master" Target="../slideMasters/slideMaster4.xml"/><Relationship Id="rId5" Type="http://schemas.openxmlformats.org/officeDocument/2006/relationships/tags" Target="../tags/tag36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363.xml"/><Relationship Id="rId9"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67.xml"/><Relationship Id="rId7" Type="http://schemas.openxmlformats.org/officeDocument/2006/relationships/slideMaster" Target="../slideMasters/slideMaster4.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369.xml"/><Relationship Id="rId10" Type="http://schemas.openxmlformats.org/officeDocument/2006/relationships/image" Target="../media/image3.png"/><Relationship Id="rId4" Type="http://schemas.openxmlformats.org/officeDocument/2006/relationships/tags" Target="../tags/tag368.xml"/><Relationship Id="rId9" Type="http://schemas.openxmlformats.org/officeDocument/2006/relationships/image" Target="../../1V994W2/PycharmProjects/PPT_Background_Generation/pic_temp/0_pic_quater_left_up.png" TargetMode="External"/></Relationships>
</file>

<file path=ppt/slideLayouts/_rels/slideLayout6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373.xml"/><Relationship Id="rId7" Type="http://schemas.openxmlformats.org/officeDocument/2006/relationships/image" Target="../media/image2.png"/><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slideMaster" Target="../slideMasters/slideMaster4.xml"/><Relationship Id="rId5" Type="http://schemas.openxmlformats.org/officeDocument/2006/relationships/tags" Target="../tags/tag375.xml"/><Relationship Id="rId4" Type="http://schemas.openxmlformats.org/officeDocument/2006/relationships/tags" Target="../tags/tag37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78.xml"/><Relationship Id="rId7" Type="http://schemas.openxmlformats.org/officeDocument/2006/relationships/slideMaster" Target="../slideMasters/slideMaster4.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tags" Target="../tags/tag381.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380.xml"/><Relationship Id="rId10" Type="http://schemas.openxmlformats.org/officeDocument/2006/relationships/image" Target="../media/image3.png"/><Relationship Id="rId4" Type="http://schemas.openxmlformats.org/officeDocument/2006/relationships/tags" Target="../tags/tag379.xml"/><Relationship Id="rId9" Type="http://schemas.openxmlformats.org/officeDocument/2006/relationships/image" Target="../../1V994W2/PycharmProjects/PPT_Background_Generation/pic_temp/0_pic_quater_left_up.png" TargetMode="Externa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84.xml"/><Relationship Id="rId7" Type="http://schemas.openxmlformats.org/officeDocument/2006/relationships/slideMaster" Target="../slideMasters/slideMaster4.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386.xml"/><Relationship Id="rId10" Type="http://schemas.openxmlformats.org/officeDocument/2006/relationships/image" Target="../media/image3.png"/><Relationship Id="rId4" Type="http://schemas.openxmlformats.org/officeDocument/2006/relationships/tags" Target="../tags/tag385.xml"/><Relationship Id="rId9" Type="http://schemas.openxmlformats.org/officeDocument/2006/relationships/image" Target="../../1V994W2/PycharmProjects/PPT_Background_Generation/pic_temp/0_pic_quater_left_up.png" TargetMode="Externa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90.xml"/><Relationship Id="rId7" Type="http://schemas.openxmlformats.org/officeDocument/2006/relationships/slideMaster" Target="../slideMasters/slideMaster4.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392.xml"/><Relationship Id="rId10" Type="http://schemas.openxmlformats.org/officeDocument/2006/relationships/image" Target="../media/image3.png"/><Relationship Id="rId4" Type="http://schemas.openxmlformats.org/officeDocument/2006/relationships/tags" Target="../tags/tag391.xml"/><Relationship Id="rId9" Type="http://schemas.openxmlformats.org/officeDocument/2006/relationships/image" Target="../../1V994W2/PycharmProjects/PPT_Background_Generation/pic_temp/0_pic_quater_left_up.png" TargetMode="Externa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96.xml"/><Relationship Id="rId7" Type="http://schemas.openxmlformats.org/officeDocument/2006/relationships/slideMaster" Target="../slideMasters/slideMaster4.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image" Target="../../1V994W2/PycharmProjects/PPT_Background_Generation/pic_temp/1_pic_quater_right_up.png" TargetMode="External"/><Relationship Id="rId5" Type="http://schemas.openxmlformats.org/officeDocument/2006/relationships/tags" Target="../tags/tag398.xml"/><Relationship Id="rId10" Type="http://schemas.openxmlformats.org/officeDocument/2006/relationships/image" Target="../media/image3.png"/><Relationship Id="rId4" Type="http://schemas.openxmlformats.org/officeDocument/2006/relationships/tags" Target="../tags/tag397.xml"/><Relationship Id="rId9" Type="http://schemas.openxmlformats.org/officeDocument/2006/relationships/image" Target="../../1V994W2/PycharmProjects/PPT_Background_Generation/pic_temp/0_pic_quater_left_up.png"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4"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11.xml"/><Relationship Id="rId7" Type="http://schemas.openxmlformats.org/officeDocument/2006/relationships/slideMaster" Target="../slideMasters/slideMaster5.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4.xml"/><Relationship Id="rId5" Type="http://schemas.openxmlformats.org/officeDocument/2006/relationships/tags" Target="../tags/tag413.xml"/><Relationship Id="rId4" Type="http://schemas.openxmlformats.org/officeDocument/2006/relationships/tags" Target="../tags/tag412.xml"/><Relationship Id="rId9" Type="http://schemas.openxmlformats.org/officeDocument/2006/relationships/image" Target="NULL" TargetMode="External"/></Relationships>
</file>

<file path=ppt/slideLayouts/_rels/slideLayout76.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17.xml"/><Relationship Id="rId7" Type="http://schemas.openxmlformats.org/officeDocument/2006/relationships/image" Target="../media/image2.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Master" Target="../slideMasters/slideMaster5.xml"/><Relationship Id="rId5" Type="http://schemas.openxmlformats.org/officeDocument/2006/relationships/tags" Target="../tags/tag419.xml"/><Relationship Id="rId4" Type="http://schemas.openxmlformats.org/officeDocument/2006/relationships/tags" Target="../tags/tag418.xml"/><Relationship Id="rId9"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22.xml"/><Relationship Id="rId7" Type="http://schemas.openxmlformats.org/officeDocument/2006/relationships/image" Target="NULL" TargetMode="Externa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4.png"/><Relationship Id="rId5" Type="http://schemas.openxmlformats.org/officeDocument/2006/relationships/slideMaster" Target="../slideMasters/slideMaster5.xml"/><Relationship Id="rId4" Type="http://schemas.openxmlformats.org/officeDocument/2006/relationships/tags" Target="../tags/tag423.xml"/></Relationships>
</file>

<file path=ppt/slideLayouts/_rels/slideLayout78.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26.xml"/><Relationship Id="rId7" Type="http://schemas.openxmlformats.org/officeDocument/2006/relationships/image" Target="../media/image2.png"/><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slideMaster" Target="../slideMasters/slideMaster5.xml"/><Relationship Id="rId5" Type="http://schemas.openxmlformats.org/officeDocument/2006/relationships/tags" Target="../tags/tag428.xml"/><Relationship Id="rId4" Type="http://schemas.openxmlformats.org/officeDocument/2006/relationships/tags" Target="../tags/tag427.xml"/><Relationship Id="rId9"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31.xml"/><Relationship Id="rId7" Type="http://schemas.openxmlformats.org/officeDocument/2006/relationships/image" Target="../media/image2.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slideMaster" Target="../slideMasters/slideMaster5.xml"/><Relationship Id="rId5" Type="http://schemas.openxmlformats.org/officeDocument/2006/relationships/tags" Target="../tags/tag433.xml"/><Relationship Id="rId4" Type="http://schemas.openxmlformats.org/officeDocument/2006/relationships/tags" Target="../tags/tag432.xml"/><Relationship Id="rId9"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43.xml"/><Relationship Id="rId9"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36.xml"/><Relationship Id="rId7" Type="http://schemas.openxmlformats.org/officeDocument/2006/relationships/image" Target="../media/image5.png"/><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slideMaster" Target="../slideMasters/slideMaster5.xml"/><Relationship Id="rId5" Type="http://schemas.openxmlformats.org/officeDocument/2006/relationships/tags" Target="../tags/tag438.xml"/><Relationship Id="rId4" Type="http://schemas.openxmlformats.org/officeDocument/2006/relationships/tags" Target="../tags/tag437.xml"/><Relationship Id="rId9"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4"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44.xml"/><Relationship Id="rId7" Type="http://schemas.openxmlformats.org/officeDocument/2006/relationships/image" Target="../media/image2.png"/><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slideMaster" Target="../slideMasters/slideMaster5.xml"/><Relationship Id="rId5" Type="http://schemas.openxmlformats.org/officeDocument/2006/relationships/tags" Target="../tags/tag446.xml"/><Relationship Id="rId4" Type="http://schemas.openxmlformats.org/officeDocument/2006/relationships/tags" Target="../tags/tag445.xml"/><Relationship Id="rId9"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49.xml"/><Relationship Id="rId7" Type="http://schemas.openxmlformats.org/officeDocument/2006/relationships/image" Target="../media/image2.png"/><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slideMaster" Target="../slideMasters/slideMaster5.xml"/><Relationship Id="rId5" Type="http://schemas.openxmlformats.org/officeDocument/2006/relationships/tags" Target="../tags/tag451.xml"/><Relationship Id="rId4" Type="http://schemas.openxmlformats.org/officeDocument/2006/relationships/tags" Target="../tags/tag450.xml"/><Relationship Id="rId9"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54.xml"/><Relationship Id="rId7" Type="http://schemas.openxmlformats.org/officeDocument/2006/relationships/image" Target="../media/image2.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slideMaster" Target="../slideMasters/slideMaster5.xml"/><Relationship Id="rId5" Type="http://schemas.openxmlformats.org/officeDocument/2006/relationships/tags" Target="../tags/tag456.xml"/><Relationship Id="rId4" Type="http://schemas.openxmlformats.org/officeDocument/2006/relationships/tags" Target="../tags/tag455.xml"/><Relationship Id="rId9"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59.xml"/><Relationship Id="rId7" Type="http://schemas.openxmlformats.org/officeDocument/2006/relationships/image" Target="../media/image1.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slideMaster" Target="../slideMasters/slideMaster5.xml"/><Relationship Id="rId5" Type="http://schemas.openxmlformats.org/officeDocument/2006/relationships/tags" Target="../tags/tag461.xml"/><Relationship Id="rId4" Type="http://schemas.openxmlformats.org/officeDocument/2006/relationships/tags" Target="../tags/tag460.xml"/></Relationships>
</file>

<file path=ppt/slideLayouts/_rels/slideLayout86.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64.xml"/><Relationship Id="rId7" Type="http://schemas.openxmlformats.org/officeDocument/2006/relationships/image" Target="../media/image2.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slideMaster" Target="../slideMasters/slideMaster5.xml"/><Relationship Id="rId5" Type="http://schemas.openxmlformats.org/officeDocument/2006/relationships/tags" Target="../tags/tag466.xml"/><Relationship Id="rId4" Type="http://schemas.openxmlformats.org/officeDocument/2006/relationships/tags" Target="../tags/tag465.xml"/><Relationship Id="rId9"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69.xml"/><Relationship Id="rId7" Type="http://schemas.openxmlformats.org/officeDocument/2006/relationships/slideMaster" Target="../slideMasters/slideMaster5.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5" Type="http://schemas.openxmlformats.org/officeDocument/2006/relationships/tags" Target="../tags/tag471.xml"/><Relationship Id="rId10" Type="http://schemas.openxmlformats.org/officeDocument/2006/relationships/image" Target="../media/image3.png"/><Relationship Id="rId4" Type="http://schemas.openxmlformats.org/officeDocument/2006/relationships/tags" Target="../tags/tag470.xml"/><Relationship Id="rId9" Type="http://schemas.openxmlformats.org/officeDocument/2006/relationships/image" Target="NULL" TargetMode="External"/></Relationships>
</file>

<file path=ppt/slideLayouts/_rels/slideLayout88.xml.rels><?xml version="1.0" encoding="UTF-8" standalone="yes"?>
<Relationships xmlns="http://schemas.openxmlformats.org/package/2006/relationships"><Relationship Id="rId8" Type="http://schemas.openxmlformats.org/officeDocument/2006/relationships/image" Target="NULL" TargetMode="External"/><Relationship Id="rId3" Type="http://schemas.openxmlformats.org/officeDocument/2006/relationships/tags" Target="../tags/tag475.xml"/><Relationship Id="rId7" Type="http://schemas.openxmlformats.org/officeDocument/2006/relationships/image" Target="../media/image2.png"/><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slideMaster" Target="../slideMasters/slideMaster5.xml"/><Relationship Id="rId5" Type="http://schemas.openxmlformats.org/officeDocument/2006/relationships/tags" Target="../tags/tag477.xml"/><Relationship Id="rId4" Type="http://schemas.openxmlformats.org/officeDocument/2006/relationships/tags" Target="../tags/tag476.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80.xml"/><Relationship Id="rId7" Type="http://schemas.openxmlformats.org/officeDocument/2006/relationships/slideMaster" Target="../slideMasters/slideMaster5.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5" Type="http://schemas.openxmlformats.org/officeDocument/2006/relationships/tags" Target="../tags/tag482.xml"/><Relationship Id="rId10" Type="http://schemas.openxmlformats.org/officeDocument/2006/relationships/image" Target="../media/image3.png"/><Relationship Id="rId4" Type="http://schemas.openxmlformats.org/officeDocument/2006/relationships/tags" Target="../tags/tag481.xml"/><Relationship Id="rId9" Type="http://schemas.openxmlformats.org/officeDocument/2006/relationships/image" Target="NULL" TargetMode="External"/></Relationships>
</file>

<file path=ppt/slideLayouts/_rels/slideLayout9.xml.rels><?xml version="1.0" encoding="UTF-8" standalone="yes"?>
<Relationships xmlns="http://schemas.openxmlformats.org/package/2006/relationships"><Relationship Id="rId8" Type="http://schemas.openxmlformats.org/officeDocument/2006/relationships/image" Target="../../1V994W2/PycharmProjects/PPT_Background_Generation/pic_temp/0_pic_quater_left_up.png" TargetMode="External"/><Relationship Id="rId3" Type="http://schemas.openxmlformats.org/officeDocument/2006/relationships/tags" Target="../tags/tag47.xml"/><Relationship Id="rId7" Type="http://schemas.openxmlformats.org/officeDocument/2006/relationships/image" Target="../media/image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10" Type="http://schemas.openxmlformats.org/officeDocument/2006/relationships/image" Target="../../1V994W2/PycharmProjects/PPT_Background_Generation/pic_temp/1_pic_quater_right_up.png" TargetMode="External"/><Relationship Id="rId4" Type="http://schemas.openxmlformats.org/officeDocument/2006/relationships/tags" Target="../tags/tag48.xml"/><Relationship Id="rId9"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86.xml"/><Relationship Id="rId7" Type="http://schemas.openxmlformats.org/officeDocument/2006/relationships/slideMaster" Target="../slideMasters/slideMaster5.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5" Type="http://schemas.openxmlformats.org/officeDocument/2006/relationships/tags" Target="../tags/tag488.xml"/><Relationship Id="rId10" Type="http://schemas.openxmlformats.org/officeDocument/2006/relationships/image" Target="../media/image3.png"/><Relationship Id="rId4" Type="http://schemas.openxmlformats.org/officeDocument/2006/relationships/tags" Target="../tags/tag487.xml"/><Relationship Id="rId9" Type="http://schemas.openxmlformats.org/officeDocument/2006/relationships/image" Target="NULL" TargetMode="Externa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92.xml"/><Relationship Id="rId7" Type="http://schemas.openxmlformats.org/officeDocument/2006/relationships/slideMaster" Target="../slideMasters/slideMaster5.xml"/><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tags" Target="../tags/tag495.xml"/><Relationship Id="rId5" Type="http://schemas.openxmlformats.org/officeDocument/2006/relationships/tags" Target="../tags/tag494.xml"/><Relationship Id="rId10" Type="http://schemas.openxmlformats.org/officeDocument/2006/relationships/image" Target="../media/image3.png"/><Relationship Id="rId4" Type="http://schemas.openxmlformats.org/officeDocument/2006/relationships/tags" Target="../tags/tag493.xml"/><Relationship Id="rId9" Type="http://schemas.openxmlformats.org/officeDocument/2006/relationships/image" Target="NULL" TargetMode="Externa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98.xml"/><Relationship Id="rId7" Type="http://schemas.openxmlformats.org/officeDocument/2006/relationships/slideMaster" Target="../slideMasters/slideMaster5.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5" Type="http://schemas.openxmlformats.org/officeDocument/2006/relationships/tags" Target="../tags/tag500.xml"/><Relationship Id="rId10" Type="http://schemas.openxmlformats.org/officeDocument/2006/relationships/image" Target="../media/image3.png"/><Relationship Id="rId4" Type="http://schemas.openxmlformats.org/officeDocument/2006/relationships/tags" Target="../tags/tag499.xml"/><Relationship Id="rId9" Type="http://schemas.openxmlformats.org/officeDocument/2006/relationships/image" Target="NULL"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8" descr="C:/Users/1V994W2/PycharmProjects/PPT_Background_Generation/pic_temp/pic_sup.png">
            <a:extLst>
              <a:ext uri="{FF2B5EF4-FFF2-40B4-BE49-F238E27FC236}">
                <a16:creationId xmlns:a16="http://schemas.microsoft.com/office/drawing/2014/main" id="{28B337FC-E8AD-43FE-8757-10B29652362A}"/>
              </a:ext>
            </a:extLst>
          </p:cNvPr>
          <p:cNvPicPr>
            <a:picLocks noChangeArrowheads="1"/>
          </p:cNvPicPr>
          <p:nvPr>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381067C0-A074-44F7-B157-B8FEB6970947}"/>
              </a:ext>
            </a:extLst>
          </p:cNvPr>
          <p:cNvCxnSpPr/>
          <p:nvPr>
            <p:custDataLst>
              <p:tags r:id="rId2"/>
            </p:custDataLst>
          </p:nvPr>
        </p:nvCxnSpPr>
        <p:spPr>
          <a:xfrm>
            <a:off x="5370513" y="1746250"/>
            <a:ext cx="34401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E653D95-BBE1-486E-96EE-6D233677E25A}"/>
              </a:ext>
            </a:extLst>
          </p:cNvPr>
          <p:cNvCxnSpPr/>
          <p:nvPr>
            <p:custDataLst>
              <p:tags r:id="rId3"/>
            </p:custDataLst>
          </p:nvPr>
        </p:nvCxnSpPr>
        <p:spPr>
          <a:xfrm>
            <a:off x="5365750" y="3860800"/>
            <a:ext cx="34417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nvPr>
        </p:nvSpPr>
        <p:spPr>
          <a:xfrm>
            <a:off x="5365820" y="1345343"/>
            <a:ext cx="1458278"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4" name="文本占位符 3"/>
          <p:cNvSpPr>
            <a:spLocks noGrp="1"/>
          </p:cNvSpPr>
          <p:nvPr>
            <p:ph type="body" sz="quarter" idx="15" hasCustomPrompt="1"/>
          </p:nvPr>
        </p:nvSpPr>
        <p:spPr>
          <a:xfrm>
            <a:off x="7254910" y="1345343"/>
            <a:ext cx="1458278" cy="306759"/>
          </a:xfrm>
          <a:prstGeom prst="rect">
            <a:avLst/>
          </a:prstGeom>
        </p:spPr>
        <p:txBody>
          <a:bodyPr lIns="91440" tIns="45720" rIns="91440" bIns="45720">
            <a:normAutofit/>
          </a:bodyPr>
          <a:lstStyle>
            <a:lvl1pPr marL="193040" marR="0" indent="-193040" algn="r" rtl="0" eaLnBrk="1" fontAlgn="auto">
              <a:lnSpc>
                <a:spcPct val="130000"/>
              </a:lnSpc>
              <a:spcBef>
                <a:spcPts val="0"/>
              </a:spcBef>
              <a:spcAft>
                <a:spcPts val="1000"/>
              </a:spcAft>
              <a:buClrTx/>
              <a:buSzPts val="16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3" name="副标题 2"/>
          <p:cNvSpPr>
            <a:spLocks noGrp="1"/>
          </p:cNvSpPr>
          <p:nvPr>
            <p:ph type="subTitle" idx="14" hasCustomPrompt="1"/>
          </p:nvPr>
        </p:nvSpPr>
        <p:spPr>
          <a:xfrm>
            <a:off x="5370206" y="2761653"/>
            <a:ext cx="3435929" cy="887061"/>
          </a:xfrm>
        </p:spPr>
        <p:txBody>
          <a:bodyPr lIns="91440" tIns="45720" rIns="91440" bIns="4572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8035" indent="0" algn="ctr">
              <a:buNone/>
            </a:lvl9pPr>
          </a:lstStyle>
          <a:p>
            <a:r>
              <a:rPr lang="zh-CN" altLang="en-US" noProof="1"/>
              <a:t>单击此处编辑副标题</a:t>
            </a:r>
          </a:p>
        </p:txBody>
      </p:sp>
      <p:sp>
        <p:nvSpPr>
          <p:cNvPr id="2" name="标题 1"/>
          <p:cNvSpPr>
            <a:spLocks noGrp="1"/>
          </p:cNvSpPr>
          <p:nvPr>
            <p:ph type="ctrTitle" idx="13" hasCustomPrompt="1"/>
          </p:nvPr>
        </p:nvSpPr>
        <p:spPr>
          <a:xfrm>
            <a:off x="5370206" y="1859606"/>
            <a:ext cx="3435929" cy="788680"/>
          </a:xfrm>
        </p:spPr>
        <p:txBody>
          <a:bodyPr lIns="91440" tIns="45720" rIns="91440" bIns="45720" anchor="b"/>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2925" b="0" spc="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0" name="日期占位符 15">
            <a:extLst>
              <a:ext uri="{FF2B5EF4-FFF2-40B4-BE49-F238E27FC236}">
                <a16:creationId xmlns:a16="http://schemas.microsoft.com/office/drawing/2014/main" id="{04711227-1AB6-4560-AD43-F002A2EC4BC1}"/>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16">
            <a:extLst>
              <a:ext uri="{FF2B5EF4-FFF2-40B4-BE49-F238E27FC236}">
                <a16:creationId xmlns:a16="http://schemas.microsoft.com/office/drawing/2014/main" id="{87E73283-8517-4E36-8071-950B3ACA0A78}"/>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17">
            <a:extLst>
              <a:ext uri="{FF2B5EF4-FFF2-40B4-BE49-F238E27FC236}">
                <a16:creationId xmlns:a16="http://schemas.microsoft.com/office/drawing/2014/main" id="{F90A083B-1905-4347-8B63-84070AA9BBC4}"/>
              </a:ext>
            </a:extLst>
          </p:cNvPr>
          <p:cNvSpPr>
            <a:spLocks noGrp="1"/>
          </p:cNvSpPr>
          <p:nvPr>
            <p:ph type="sldNum" sz="quarter" idx="19"/>
            <p:custDataLst>
              <p:tags r:id="rId6"/>
            </p:custDataLst>
          </p:nvPr>
        </p:nvSpPr>
        <p:spPr/>
        <p:txBody>
          <a:bodyPr/>
          <a:lstStyle>
            <a:lvl1pPr>
              <a:defRPr/>
            </a:lvl1pPr>
          </a:lstStyle>
          <a:p>
            <a:fld id="{A498D76D-C1E3-46D7-94C3-DCDBB641561D}" type="slidenum">
              <a:rPr lang="zh-CN" altLang="en-US"/>
              <a:pPr/>
              <a:t>‹#›</a:t>
            </a:fld>
            <a:endParaRPr lang="zh-CN" altLang="en-US"/>
          </a:p>
        </p:txBody>
      </p:sp>
    </p:spTree>
    <p:extLst>
      <p:ext uri="{BB962C8B-B14F-4D97-AF65-F5344CB8AC3E}">
        <p14:creationId xmlns:p14="http://schemas.microsoft.com/office/powerpoint/2010/main" val="4066313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7" descr="C:/Users/1V994W2/PycharmProjects/PPT_Background_Generation/pic_temp/0_pic_quater_left_up.png">
            <a:extLst>
              <a:ext uri="{FF2B5EF4-FFF2-40B4-BE49-F238E27FC236}">
                <a16:creationId xmlns:a16="http://schemas.microsoft.com/office/drawing/2014/main" id="{89712F67-97CB-4E5F-9A89-46BBEBC9981D}"/>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F36F4985-F6E2-4763-8A12-3C23DBE99183}"/>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502448" y="714506"/>
            <a:ext cx="8139178" cy="4042387"/>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4CF51A4D-1CA7-467E-8B93-0F834CF28F37}"/>
              </a:ext>
            </a:extLst>
          </p:cNvPr>
          <p:cNvSpPr>
            <a:spLocks noGrp="1"/>
          </p:cNvSpPr>
          <p:nvPr>
            <p:ph type="dt" sz="half" idx="14"/>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F0061C8C-1596-419B-83B7-BCA27BCE3E89}"/>
              </a:ext>
            </a:extLst>
          </p:cNvPr>
          <p:cNvSpPr>
            <a:spLocks noGrp="1"/>
          </p:cNvSpPr>
          <p:nvPr>
            <p:ph type="ftr" sz="quarter" idx="15"/>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65EC6528-BBB4-4190-9AF4-EF96FF65D3D5}"/>
              </a:ext>
            </a:extLst>
          </p:cNvPr>
          <p:cNvSpPr>
            <a:spLocks noGrp="1"/>
          </p:cNvSpPr>
          <p:nvPr>
            <p:ph type="sldNum" sz="quarter" idx="16"/>
            <p:custDataLst>
              <p:tags r:id="rId5"/>
            </p:custDataLst>
          </p:nvPr>
        </p:nvSpPr>
        <p:spPr/>
        <p:txBody>
          <a:bodyPr/>
          <a:lstStyle>
            <a:lvl1pPr>
              <a:defRPr/>
            </a:lvl1pPr>
          </a:lstStyle>
          <a:p>
            <a:fld id="{58DDCFD7-83E3-41F4-9407-26C1E510A8E8}" type="slidenum">
              <a:rPr lang="zh-CN" altLang="en-US"/>
              <a:pPr/>
              <a:t>‹#›</a:t>
            </a:fld>
            <a:endParaRPr lang="zh-CN" altLang="en-US"/>
          </a:p>
        </p:txBody>
      </p:sp>
    </p:spTree>
    <p:extLst>
      <p:ext uri="{BB962C8B-B14F-4D97-AF65-F5344CB8AC3E}">
        <p14:creationId xmlns:p14="http://schemas.microsoft.com/office/powerpoint/2010/main" val="193846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1V994W2/PycharmProjects/PPT_Background_Generation/pic_temp/pic_sup.png">
            <a:extLst>
              <a:ext uri="{FF2B5EF4-FFF2-40B4-BE49-F238E27FC236}">
                <a16:creationId xmlns:a16="http://schemas.microsoft.com/office/drawing/2014/main" id="{006C0EE0-BF01-475F-AF40-9C4F0CD692D0}"/>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DF16079F-27A7-4E3A-957B-51E410F51024}"/>
              </a:ext>
            </a:extLst>
          </p:cNvPr>
          <p:cNvCxnSpPr/>
          <p:nvPr>
            <p:custDataLst>
              <p:tags r:id="rId2"/>
            </p:custDataLst>
          </p:nvPr>
        </p:nvCxnSpPr>
        <p:spPr>
          <a:xfrm>
            <a:off x="5119688" y="3168650"/>
            <a:ext cx="32861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6" hasCustomPrompt="1"/>
          </p:nvPr>
        </p:nvSpPr>
        <p:spPr>
          <a:xfrm>
            <a:off x="5142310" y="3314804"/>
            <a:ext cx="1508760"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8" name="文本占位符 7"/>
          <p:cNvSpPr>
            <a:spLocks noGrp="1"/>
          </p:cNvSpPr>
          <p:nvPr>
            <p:ph type="body" sz="quarter" idx="15" hasCustomPrompt="1"/>
          </p:nvPr>
        </p:nvSpPr>
        <p:spPr>
          <a:xfrm>
            <a:off x="5142310" y="3671101"/>
            <a:ext cx="1508760"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7" name="文本占位符 6"/>
          <p:cNvSpPr>
            <a:spLocks noGrp="1"/>
          </p:cNvSpPr>
          <p:nvPr>
            <p:ph type="body" idx="14" hasCustomPrompt="1"/>
          </p:nvPr>
        </p:nvSpPr>
        <p:spPr>
          <a:xfrm>
            <a:off x="5142310" y="2647937"/>
            <a:ext cx="3264218" cy="381543"/>
          </a:xfrm>
        </p:spPr>
        <p:txBody>
          <a:bodyPr lIns="91440" tIns="45720" rIns="91440" bIns="45720">
            <a:normAutofit/>
          </a:bodyPr>
          <a:lstStyle>
            <a:lvl1pPr marL="257175" marR="0" indent="-257175" algn="l" rtl="0" eaLnBrk="1" fontAlgn="auto">
              <a:lnSpc>
                <a:spcPct val="100000"/>
              </a:lnSpc>
              <a:spcBef>
                <a:spcPts val="0"/>
              </a:spcBef>
              <a:spcAft>
                <a:spcPts val="0"/>
              </a:spcAft>
              <a:buClrTx/>
              <a:buSzPts val="2000"/>
              <a:buFont typeface="Arial" panose="020B0604020202020204" pitchFamily="34" charset="0"/>
              <a:buNone/>
              <a:defRPr sz="1125" b="0" spc="20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2" name="标题 1"/>
          <p:cNvSpPr>
            <a:spLocks noGrp="1"/>
          </p:cNvSpPr>
          <p:nvPr>
            <p:ph type="title" idx="13" hasCustomPrompt="1"/>
          </p:nvPr>
        </p:nvSpPr>
        <p:spPr>
          <a:xfrm>
            <a:off x="5136595" y="1719087"/>
            <a:ext cx="3269933" cy="879311"/>
          </a:xfrm>
        </p:spPr>
        <p:txBody>
          <a:bodyPr lIns="91440" tIns="45720" rIns="91440" bIns="45720" anchor="b"/>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3715"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1" name="日期占位符 2">
            <a:extLst>
              <a:ext uri="{FF2B5EF4-FFF2-40B4-BE49-F238E27FC236}">
                <a16:creationId xmlns:a16="http://schemas.microsoft.com/office/drawing/2014/main" id="{1EC256B0-BA80-42D1-ADF1-6576A5939871}"/>
              </a:ext>
            </a:extLst>
          </p:cNvPr>
          <p:cNvSpPr>
            <a:spLocks noGrp="1"/>
          </p:cNvSpPr>
          <p:nvPr>
            <p:ph type="dt" sz="half" idx="17"/>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2" name="页脚占位符 3">
            <a:extLst>
              <a:ext uri="{FF2B5EF4-FFF2-40B4-BE49-F238E27FC236}">
                <a16:creationId xmlns:a16="http://schemas.microsoft.com/office/drawing/2014/main" id="{9CBDCD2F-1524-44B7-BD90-C174023792C6}"/>
              </a:ext>
            </a:extLst>
          </p:cNvPr>
          <p:cNvSpPr>
            <a:spLocks noGrp="1"/>
          </p:cNvSpPr>
          <p:nvPr>
            <p:ph type="ftr" sz="quarter" idx="18"/>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3" name="灯片编号占位符 4">
            <a:extLst>
              <a:ext uri="{FF2B5EF4-FFF2-40B4-BE49-F238E27FC236}">
                <a16:creationId xmlns:a16="http://schemas.microsoft.com/office/drawing/2014/main" id="{65031FD9-0759-48D7-BC19-88D4B286F7C7}"/>
              </a:ext>
            </a:extLst>
          </p:cNvPr>
          <p:cNvSpPr>
            <a:spLocks noGrp="1"/>
          </p:cNvSpPr>
          <p:nvPr>
            <p:ph type="sldNum" sz="quarter" idx="19"/>
            <p:custDataLst>
              <p:tags r:id="rId5"/>
            </p:custDataLst>
          </p:nvPr>
        </p:nvSpPr>
        <p:spPr/>
        <p:txBody>
          <a:bodyPr/>
          <a:lstStyle>
            <a:lvl1pPr>
              <a:defRPr/>
            </a:lvl1pPr>
          </a:lstStyle>
          <a:p>
            <a:fld id="{9959112A-4471-4283-9364-FA29C68A2B46}" type="slidenum">
              <a:rPr lang="zh-CN" altLang="en-US"/>
              <a:pPr/>
              <a:t>‹#›</a:t>
            </a:fld>
            <a:endParaRPr lang="zh-CN" altLang="en-US"/>
          </a:p>
        </p:txBody>
      </p:sp>
    </p:spTree>
    <p:extLst>
      <p:ext uri="{BB962C8B-B14F-4D97-AF65-F5344CB8AC3E}">
        <p14:creationId xmlns:p14="http://schemas.microsoft.com/office/powerpoint/2010/main" val="1116897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descr="C:/Users/1V994W2/PycharmProjects/PPT_Background_Generation/pic_temp/0_pic_quater_left_up.png">
            <a:extLst>
              <a:ext uri="{FF2B5EF4-FFF2-40B4-BE49-F238E27FC236}">
                <a16:creationId xmlns:a16="http://schemas.microsoft.com/office/drawing/2014/main" id="{13D5F89E-91DF-4F95-BD80-75FE3BD4F440}"/>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DC97E2D5-A235-4123-9587-44A76993A878}"/>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1"/>
            <a:ext cx="8139178" cy="331531"/>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1B9307FC-C7C2-49BB-B8B7-19DFF523EEE3}"/>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9F3B132F-7852-46FB-96C5-48DCE2215200}"/>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157D3853-7ECA-45B4-86CB-C4F1748343FC}"/>
              </a:ext>
            </a:extLst>
          </p:cNvPr>
          <p:cNvSpPr>
            <a:spLocks noGrp="1"/>
          </p:cNvSpPr>
          <p:nvPr>
            <p:ph type="sldNum" sz="quarter" idx="12"/>
            <p:custDataLst>
              <p:tags r:id="rId5"/>
            </p:custDataLst>
          </p:nvPr>
        </p:nvSpPr>
        <p:spPr/>
        <p:txBody>
          <a:bodyPr/>
          <a:lstStyle>
            <a:lvl1pPr>
              <a:defRPr/>
            </a:lvl1pPr>
          </a:lstStyle>
          <a:p>
            <a:fld id="{AC949EEC-096C-467F-A59B-885E94FC72B1}" type="slidenum">
              <a:rPr lang="zh-CN" altLang="en-US"/>
              <a:pPr/>
              <a:t>‹#›</a:t>
            </a:fld>
            <a:endParaRPr lang="zh-CN" altLang="en-US"/>
          </a:p>
        </p:txBody>
      </p:sp>
    </p:spTree>
    <p:extLst>
      <p:ext uri="{BB962C8B-B14F-4D97-AF65-F5344CB8AC3E}">
        <p14:creationId xmlns:p14="http://schemas.microsoft.com/office/powerpoint/2010/main" val="191655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37230CF-76BB-4918-A4F3-3A946CFA1DDE}"/>
              </a:ext>
            </a:extLst>
          </p:cNvPr>
          <p:cNvSpPr/>
          <p:nvPr>
            <p:custDataLst>
              <p:tags r:id="rId1"/>
            </p:custDataLst>
          </p:nvPr>
        </p:nvSpPr>
        <p:spPr>
          <a:xfrm>
            <a:off x="219075" y="228600"/>
            <a:ext cx="8705850" cy="46878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5" name="图片 8" descr="C:/Users/1V994W2/PycharmProjects/PPT_Background_Generation/pic_temp/0_pic_quater_left_up.png">
            <a:extLst>
              <a:ext uri="{FF2B5EF4-FFF2-40B4-BE49-F238E27FC236}">
                <a16:creationId xmlns:a16="http://schemas.microsoft.com/office/drawing/2014/main" id="{CC22859A-6535-44D4-8A5F-E382D971215A}"/>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A33E64C2-789B-4A66-A824-E05C0F903250}"/>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961200" y="937064"/>
            <a:ext cx="7219800" cy="542795"/>
          </a:xfrm>
        </p:spPr>
        <p:txBody>
          <a:bodyPr/>
          <a:lstStyle>
            <a:lvl1pPr>
              <a:defRPr sz="18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1622984"/>
            <a:ext cx="7219950" cy="258435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5DA823C7-14D6-4673-900B-59A47ECE68BC}"/>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22C09348-E166-46F6-A960-027AB0048D38}"/>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8916E036-2AD4-449D-9E4E-18B99C83B5FB}"/>
              </a:ext>
            </a:extLst>
          </p:cNvPr>
          <p:cNvSpPr>
            <a:spLocks noGrp="1"/>
          </p:cNvSpPr>
          <p:nvPr>
            <p:ph type="sldNum" sz="quarter" idx="16"/>
            <p:custDataLst>
              <p:tags r:id="rId6"/>
            </p:custDataLst>
          </p:nvPr>
        </p:nvSpPr>
        <p:spPr/>
        <p:txBody>
          <a:bodyPr/>
          <a:lstStyle>
            <a:lvl1pPr>
              <a:defRPr/>
            </a:lvl1pPr>
          </a:lstStyle>
          <a:p>
            <a:fld id="{6EDC255D-C1CD-4917-A0F9-9E58065F049C}" type="slidenum">
              <a:rPr lang="zh-CN" altLang="en-US"/>
              <a:pPr/>
              <a:t>‹#›</a:t>
            </a:fld>
            <a:endParaRPr lang="zh-CN" altLang="en-US"/>
          </a:p>
        </p:txBody>
      </p:sp>
    </p:spTree>
    <p:extLst>
      <p:ext uri="{BB962C8B-B14F-4D97-AF65-F5344CB8AC3E}">
        <p14:creationId xmlns:p14="http://schemas.microsoft.com/office/powerpoint/2010/main" val="2870425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225511A-3030-4BEE-97C8-644A2D44EC7C}"/>
              </a:ext>
            </a:extLst>
          </p:cNvPr>
          <p:cNvSpPr/>
          <p:nvPr>
            <p:custDataLst>
              <p:tags r:id="rId1"/>
            </p:custDataLst>
          </p:nvPr>
        </p:nvSpPr>
        <p:spPr>
          <a:xfrm>
            <a:off x="0" y="0"/>
            <a:ext cx="3617913" cy="51450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7" descr="C:/Users/1V994W2/PycharmProjects/PPT_Background_Generation/pic_temp/0_pic_quater_left_up.png">
            <a:extLst>
              <a:ext uri="{FF2B5EF4-FFF2-40B4-BE49-F238E27FC236}">
                <a16:creationId xmlns:a16="http://schemas.microsoft.com/office/drawing/2014/main" id="{A93EAF08-39D2-4698-9E15-03EB5754272C}"/>
              </a:ext>
            </a:extLst>
          </p:cNvPr>
          <p:cNvPicPr>
            <a:picLocks noChangeArrowheads="1"/>
          </p:cNvPicPr>
          <p:nvPr>
            <p:custDataLst>
              <p:tags r:id="rId2"/>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7400" y="577901"/>
            <a:ext cx="2970000" cy="661616"/>
          </a:xfrm>
        </p:spPr>
        <p:txBody>
          <a:bodyPr/>
          <a:lstStyle>
            <a:lvl1pPr>
              <a:defRPr sz="2025"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323231"/>
            <a:ext cx="2967300" cy="3070437"/>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577555"/>
            <a:ext cx="4860000" cy="381662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2D139054-B50E-482B-BE1C-C0DFD5C6EB97}"/>
              </a:ext>
            </a:extLst>
          </p:cNvPr>
          <p:cNvSpPr>
            <a:spLocks noGrp="1"/>
          </p:cNvSpPr>
          <p:nvPr>
            <p:ph type="dt" sz="half" idx="15"/>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3">
            <a:extLst>
              <a:ext uri="{FF2B5EF4-FFF2-40B4-BE49-F238E27FC236}">
                <a16:creationId xmlns:a16="http://schemas.microsoft.com/office/drawing/2014/main" id="{3CFD0A9D-9BEF-416B-B173-3249EF61D2D4}"/>
              </a:ext>
            </a:extLst>
          </p:cNvPr>
          <p:cNvSpPr>
            <a:spLocks noGrp="1"/>
          </p:cNvSpPr>
          <p:nvPr>
            <p:ph type="ftr" sz="quarter" idx="16"/>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1" name="灯片编号占位符 4">
            <a:extLst>
              <a:ext uri="{FF2B5EF4-FFF2-40B4-BE49-F238E27FC236}">
                <a16:creationId xmlns:a16="http://schemas.microsoft.com/office/drawing/2014/main" id="{CD200B7B-4880-4334-9D32-43EBFEFFF411}"/>
              </a:ext>
            </a:extLst>
          </p:cNvPr>
          <p:cNvSpPr>
            <a:spLocks noGrp="1"/>
          </p:cNvSpPr>
          <p:nvPr>
            <p:ph type="sldNum" sz="quarter" idx="17"/>
            <p:custDataLst>
              <p:tags r:id="rId5"/>
            </p:custDataLst>
          </p:nvPr>
        </p:nvSpPr>
        <p:spPr/>
        <p:txBody>
          <a:bodyPr/>
          <a:lstStyle>
            <a:lvl1pPr>
              <a:defRPr/>
            </a:lvl1pPr>
          </a:lstStyle>
          <a:p>
            <a:fld id="{DEEEA4A8-8704-4231-8C9C-7A7C67D338C1}" type="slidenum">
              <a:rPr lang="zh-CN" altLang="en-US"/>
              <a:pPr/>
              <a:t>‹#›</a:t>
            </a:fld>
            <a:endParaRPr lang="zh-CN" altLang="en-US"/>
          </a:p>
        </p:txBody>
      </p:sp>
    </p:spTree>
    <p:extLst>
      <p:ext uri="{BB962C8B-B14F-4D97-AF65-F5344CB8AC3E}">
        <p14:creationId xmlns:p14="http://schemas.microsoft.com/office/powerpoint/2010/main" val="4049093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F79D5CF-8D45-4774-A9F1-C4741D06FB81}"/>
              </a:ext>
            </a:extLst>
          </p:cNvPr>
          <p:cNvSpPr/>
          <p:nvPr>
            <p:custDataLst>
              <p:tags r:id="rId1"/>
            </p:custDataLst>
          </p:nvPr>
        </p:nvSpPr>
        <p:spPr>
          <a:xfrm>
            <a:off x="0" y="0"/>
            <a:ext cx="9144000" cy="199866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9" descr="C:/Users/1V994W2/PycharmProjects/PPT_Background_Generation/pic_temp/0_pic_quater_left_up.png">
            <a:extLst>
              <a:ext uri="{FF2B5EF4-FFF2-40B4-BE49-F238E27FC236}">
                <a16:creationId xmlns:a16="http://schemas.microsoft.com/office/drawing/2014/main" id="{C27FB827-035B-4807-88A6-6F12E92B2AED}"/>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6512066A-C157-4C55-AB33-A3DB8DF67E10}"/>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9000" y="586002"/>
            <a:ext cx="8232300" cy="469882"/>
          </a:xfrm>
        </p:spPr>
        <p:txBody>
          <a:bodyPr/>
          <a:lstStyle>
            <a:lvl1pPr algn="ctr">
              <a:defRPr sz="2025"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244918"/>
            <a:ext cx="8231981" cy="621109"/>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106368"/>
            <a:ext cx="8224200" cy="257355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83E079CF-5FFF-42FC-AE21-1FEA2BBD8EE0}"/>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68451649-6ACF-4E80-A5DD-BB70D012713B}"/>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E296E12B-3483-4E0E-89DC-644A7B6F2411}"/>
              </a:ext>
            </a:extLst>
          </p:cNvPr>
          <p:cNvSpPr>
            <a:spLocks noGrp="1"/>
          </p:cNvSpPr>
          <p:nvPr>
            <p:ph type="sldNum" sz="quarter" idx="17"/>
            <p:custDataLst>
              <p:tags r:id="rId6"/>
            </p:custDataLst>
          </p:nvPr>
        </p:nvSpPr>
        <p:spPr/>
        <p:txBody>
          <a:bodyPr/>
          <a:lstStyle>
            <a:lvl1pPr>
              <a:defRPr/>
            </a:lvl1pPr>
          </a:lstStyle>
          <a:p>
            <a:fld id="{79FCEAF1-0240-44BC-AB19-5E1496E5C8F1}" type="slidenum">
              <a:rPr lang="zh-CN" altLang="en-US"/>
              <a:pPr/>
              <a:t>‹#›</a:t>
            </a:fld>
            <a:endParaRPr lang="zh-CN" altLang="en-US"/>
          </a:p>
        </p:txBody>
      </p:sp>
    </p:spTree>
    <p:extLst>
      <p:ext uri="{BB962C8B-B14F-4D97-AF65-F5344CB8AC3E}">
        <p14:creationId xmlns:p14="http://schemas.microsoft.com/office/powerpoint/2010/main" val="2217120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A710C08-C1B4-49EA-BD18-F8069649567B}"/>
              </a:ext>
            </a:extLst>
          </p:cNvPr>
          <p:cNvSpPr/>
          <p:nvPr>
            <p:custDataLst>
              <p:tags r:id="rId1"/>
            </p:custDataLst>
          </p:nvPr>
        </p:nvSpPr>
        <p:spPr>
          <a:xfrm>
            <a:off x="0" y="3771900"/>
            <a:ext cx="9144000" cy="13731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9" descr="C:/Users/1V994W2/PycharmProjects/PPT_Background_Generation/pic_temp/0_pic_quater_left_up.png">
            <a:extLst>
              <a:ext uri="{FF2B5EF4-FFF2-40B4-BE49-F238E27FC236}">
                <a16:creationId xmlns:a16="http://schemas.microsoft.com/office/drawing/2014/main" id="{25B367D3-3E21-4F3C-9370-8BBEF32E5099}"/>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C78F23C0-230A-4DBA-986D-C931BA590957}"/>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3600" y="502288"/>
            <a:ext cx="8232300" cy="423974"/>
          </a:xfrm>
        </p:spPr>
        <p:txBody>
          <a:bodyPr/>
          <a:lstStyle>
            <a:lvl1pPr algn="ctr">
              <a:defRPr sz="18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261121"/>
            <a:ext cx="8243100" cy="2408821"/>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3885980"/>
            <a:ext cx="8251200" cy="75883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2E44FAFD-51EA-4B81-A6DA-A788215E12C3}"/>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857B58DC-B7A4-4FFE-8E61-2367D405B308}"/>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9343193D-8B98-46CB-983A-2BE5B6A497BA}"/>
              </a:ext>
            </a:extLst>
          </p:cNvPr>
          <p:cNvSpPr>
            <a:spLocks noGrp="1"/>
          </p:cNvSpPr>
          <p:nvPr>
            <p:ph type="sldNum" sz="quarter" idx="17"/>
            <p:custDataLst>
              <p:tags r:id="rId6"/>
            </p:custDataLst>
          </p:nvPr>
        </p:nvSpPr>
        <p:spPr/>
        <p:txBody>
          <a:bodyPr/>
          <a:lstStyle>
            <a:lvl1pPr>
              <a:defRPr/>
            </a:lvl1pPr>
          </a:lstStyle>
          <a:p>
            <a:fld id="{A3DC42DD-68D6-4B13-BDF1-93DAF931B68C}" type="slidenum">
              <a:rPr lang="zh-CN" altLang="en-US"/>
              <a:pPr/>
              <a:t>‹#›</a:t>
            </a:fld>
            <a:endParaRPr lang="zh-CN" altLang="en-US"/>
          </a:p>
        </p:txBody>
      </p:sp>
    </p:spTree>
    <p:extLst>
      <p:ext uri="{BB962C8B-B14F-4D97-AF65-F5344CB8AC3E}">
        <p14:creationId xmlns:p14="http://schemas.microsoft.com/office/powerpoint/2010/main" val="3502200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D342FA9-C6D5-4F50-BC7A-EAA6E91EC129}"/>
              </a:ext>
            </a:extLst>
          </p:cNvPr>
          <p:cNvSpPr/>
          <p:nvPr>
            <p:custDataLst>
              <p:tags r:id="rId1"/>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10" name="图片 11" descr="C:/Users/1V994W2/PycharmProjects/PPT_Background_Generation/pic_temp/0_pic_quater_left_up.png">
            <a:extLst>
              <a:ext uri="{FF2B5EF4-FFF2-40B4-BE49-F238E27FC236}">
                <a16:creationId xmlns:a16="http://schemas.microsoft.com/office/drawing/2014/main" id="{C30D1F43-CA11-4056-B7AD-2B602B3E5F1F}"/>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860425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descr="C:/Users/1V994W2/PycharmProjects/PPT_Background_Generation/pic_temp/1_pic_quater_right_up.png">
            <a:extLst>
              <a:ext uri="{FF2B5EF4-FFF2-40B4-BE49-F238E27FC236}">
                <a16:creationId xmlns:a16="http://schemas.microsoft.com/office/drawing/2014/main" id="{27DC85AE-871E-4271-9B0D-21909C97F2DB}"/>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34700" y="178231"/>
            <a:ext cx="8278200" cy="331531"/>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247618"/>
            <a:ext cx="4006800" cy="217118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247618"/>
            <a:ext cx="4025700" cy="217118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3613232"/>
            <a:ext cx="4006800" cy="58600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3610532"/>
            <a:ext cx="4025700" cy="58600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4" name="日期占位符 2">
            <a:extLst>
              <a:ext uri="{FF2B5EF4-FFF2-40B4-BE49-F238E27FC236}">
                <a16:creationId xmlns:a16="http://schemas.microsoft.com/office/drawing/2014/main" id="{CDDEFD3C-F8FC-4027-942B-E442012AB059}"/>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5" name="页脚占位符 3">
            <a:extLst>
              <a:ext uri="{FF2B5EF4-FFF2-40B4-BE49-F238E27FC236}">
                <a16:creationId xmlns:a16="http://schemas.microsoft.com/office/drawing/2014/main" id="{F474AA9C-27A3-48F7-8985-1E3E7B1178CE}"/>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6" name="灯片编号占位符 4">
            <a:extLst>
              <a:ext uri="{FF2B5EF4-FFF2-40B4-BE49-F238E27FC236}">
                <a16:creationId xmlns:a16="http://schemas.microsoft.com/office/drawing/2014/main" id="{B7259426-5C46-4011-8908-1F3EB7D3CCEF}"/>
              </a:ext>
            </a:extLst>
          </p:cNvPr>
          <p:cNvSpPr>
            <a:spLocks noGrp="1"/>
          </p:cNvSpPr>
          <p:nvPr>
            <p:ph type="sldNum" sz="quarter" idx="19"/>
            <p:custDataLst>
              <p:tags r:id="rId6"/>
            </p:custDataLst>
          </p:nvPr>
        </p:nvSpPr>
        <p:spPr/>
        <p:txBody>
          <a:bodyPr/>
          <a:lstStyle>
            <a:lvl1pPr>
              <a:defRPr/>
            </a:lvl1pPr>
          </a:lstStyle>
          <a:p>
            <a:fld id="{EC7B3A6F-0147-42BF-B47F-E880D16D57B9}" type="slidenum">
              <a:rPr lang="zh-CN" altLang="en-US"/>
              <a:pPr/>
              <a:t>‹#›</a:t>
            </a:fld>
            <a:endParaRPr lang="zh-CN" altLang="en-US"/>
          </a:p>
        </p:txBody>
      </p:sp>
    </p:spTree>
    <p:extLst>
      <p:ext uri="{BB962C8B-B14F-4D97-AF65-F5344CB8AC3E}">
        <p14:creationId xmlns:p14="http://schemas.microsoft.com/office/powerpoint/2010/main" val="2870384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A0551C1-BC62-47B2-8E09-AE27EEF11215}"/>
              </a:ext>
            </a:extLst>
          </p:cNvPr>
          <p:cNvSpPr/>
          <p:nvPr>
            <p:custDataLst>
              <p:tags r:id="rId1"/>
            </p:custDataLst>
          </p:nvPr>
        </p:nvSpPr>
        <p:spPr>
          <a:xfrm>
            <a:off x="0" y="715963"/>
            <a:ext cx="9144000" cy="371316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5" name="图片 8" descr="C:/Users/1V994W2/PycharmProjects/PPT_Background_Generation/pic_temp/0_pic_quater_left_up.png">
            <a:extLst>
              <a:ext uri="{FF2B5EF4-FFF2-40B4-BE49-F238E27FC236}">
                <a16:creationId xmlns:a16="http://schemas.microsoft.com/office/drawing/2014/main" id="{BCD17C30-B744-4314-BE40-C07E42D90747}"/>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7929563" y="4151313"/>
            <a:ext cx="12144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BEFE1040-0C3D-4775-B40D-69A4CF7346FC}"/>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151313"/>
            <a:ext cx="121443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1142100" y="1004576"/>
            <a:ext cx="6858000" cy="1790413"/>
          </a:xfrm>
        </p:spPr>
        <p:txBody>
          <a:bodyPr anchor="b"/>
          <a:lstStyle>
            <a:lvl1pPr algn="ctr">
              <a:defRPr sz="3375"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2897607"/>
            <a:ext cx="6858000" cy="1242217"/>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466E684D-73FB-48DF-87C0-0D6840775B3E}"/>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842E34B3-67D0-4A52-A5DF-0CFFB7B0855D}"/>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7784A514-5425-46B1-878D-C1FB21D1AF52}"/>
              </a:ext>
            </a:extLst>
          </p:cNvPr>
          <p:cNvSpPr>
            <a:spLocks noGrp="1"/>
          </p:cNvSpPr>
          <p:nvPr>
            <p:ph type="sldNum" sz="quarter" idx="16"/>
            <p:custDataLst>
              <p:tags r:id="rId6"/>
            </p:custDataLst>
          </p:nvPr>
        </p:nvSpPr>
        <p:spPr/>
        <p:txBody>
          <a:bodyPr/>
          <a:lstStyle>
            <a:lvl1pPr>
              <a:defRPr/>
            </a:lvl1pPr>
          </a:lstStyle>
          <a:p>
            <a:fld id="{07CE9A68-B5AB-4BFC-9D66-77360C403FCA}" type="slidenum">
              <a:rPr lang="zh-CN" altLang="en-US"/>
              <a:pPr/>
              <a:t>‹#›</a:t>
            </a:fld>
            <a:endParaRPr lang="zh-CN" altLang="en-US"/>
          </a:p>
        </p:txBody>
      </p:sp>
    </p:spTree>
    <p:extLst>
      <p:ext uri="{BB962C8B-B14F-4D97-AF65-F5344CB8AC3E}">
        <p14:creationId xmlns:p14="http://schemas.microsoft.com/office/powerpoint/2010/main" val="4031902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F92F9AED-8402-49C2-A93B-FCDB209BED34}"/>
              </a:ext>
            </a:extLst>
          </p:cNvPr>
          <p:cNvSpPr>
            <a:spLocks noGrp="1"/>
          </p:cNvSpPr>
          <p:nvPr>
            <p:ph type="dt" sz="half" idx="10"/>
            <p:custDataLst>
              <p:tags r:id="rId1"/>
            </p:custDataLst>
          </p:nvPr>
        </p:nvSpPr>
        <p:spPr/>
        <p:txBody>
          <a:bodyPr/>
          <a:lstStyle>
            <a:lvl1pPr>
              <a:defRPr/>
            </a:lvl1pPr>
          </a:lstStyle>
          <a:p>
            <a:fld id="{760FBDFE-C587-4B4C-A407-44438C67B59E}" type="datetimeFigureOut">
              <a:rPr lang="zh-CN" altLang="en-US"/>
              <a:pPr/>
              <a:t>2021/9/4</a:t>
            </a:fld>
            <a:endParaRPr lang="zh-CN" altLang="en-US"/>
          </a:p>
        </p:txBody>
      </p:sp>
      <p:sp>
        <p:nvSpPr>
          <p:cNvPr id="4" name="页脚占位符 4">
            <a:extLst>
              <a:ext uri="{FF2B5EF4-FFF2-40B4-BE49-F238E27FC236}">
                <a16:creationId xmlns:a16="http://schemas.microsoft.com/office/drawing/2014/main" id="{A9A8AD7B-D097-4A71-8EC1-3052817875FB}"/>
              </a:ext>
            </a:extLst>
          </p:cNvPr>
          <p:cNvSpPr>
            <a:spLocks noGrp="1"/>
          </p:cNvSpPr>
          <p:nvPr>
            <p:ph type="ftr" sz="quarter" idx="11"/>
            <p:custDataLst>
              <p:tags r:id="rId2"/>
            </p:custDataLst>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C34F59A5-4F89-4686-821E-2E2B14DB2B64}"/>
              </a:ext>
            </a:extLst>
          </p:cNvPr>
          <p:cNvSpPr>
            <a:spLocks noGrp="1"/>
          </p:cNvSpPr>
          <p:nvPr>
            <p:ph type="sldNum" sz="quarter" idx="12"/>
            <p:custDataLst>
              <p:tags r:id="rId3"/>
            </p:custDataLst>
          </p:nvPr>
        </p:nvSpPr>
        <p:spPr/>
        <p:txBody>
          <a:bodyPr/>
          <a:lstStyle>
            <a:lvl1pPr>
              <a:defRPr/>
            </a:lvl1pPr>
          </a:lstStyle>
          <a:p>
            <a:fld id="{76DF9390-F867-4207-A42E-F7DCB539578F}" type="slidenum">
              <a:rPr lang="zh-CN" altLang="en-US"/>
              <a:pPr/>
              <a:t>‹#›</a:t>
            </a:fld>
            <a:endParaRPr lang="zh-CN" altLang="en-US"/>
          </a:p>
        </p:txBody>
      </p:sp>
    </p:spTree>
    <p:extLst>
      <p:ext uri="{BB962C8B-B14F-4D97-AF65-F5344CB8AC3E}">
        <p14:creationId xmlns:p14="http://schemas.microsoft.com/office/powerpoint/2010/main" val="45055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80CBFF2F-5AB3-4AF7-8438-ACDE53931703}"/>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7A170F8D-1A2E-4DED-A819-F9DC308F7565}"/>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714506"/>
            <a:ext cx="8139178"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DA53ACFE-F5CB-4A86-B493-ED2F816D94DE}"/>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34F952F6-15E4-4DD2-87D6-B2557CAA2E97}"/>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F15A9BEE-8016-48C0-A1F8-505B08E02B33}"/>
              </a:ext>
            </a:extLst>
          </p:cNvPr>
          <p:cNvSpPr>
            <a:spLocks noGrp="1"/>
          </p:cNvSpPr>
          <p:nvPr>
            <p:ph type="sldNum" sz="quarter" idx="12"/>
            <p:custDataLst>
              <p:tags r:id="rId5"/>
            </p:custDataLst>
          </p:nvPr>
        </p:nvSpPr>
        <p:spPr/>
        <p:txBody>
          <a:bodyPr/>
          <a:lstStyle>
            <a:lvl1pPr>
              <a:defRPr/>
            </a:lvl1pPr>
          </a:lstStyle>
          <a:p>
            <a:fld id="{53EEDEC2-8C35-46FF-9E23-39DF5E5A33C5}" type="slidenum">
              <a:rPr lang="zh-CN" altLang="en-US"/>
              <a:pPr/>
              <a:t>‹#›</a:t>
            </a:fld>
            <a:endParaRPr lang="zh-CN" altLang="en-US"/>
          </a:p>
        </p:txBody>
      </p:sp>
    </p:spTree>
    <p:extLst>
      <p:ext uri="{BB962C8B-B14F-4D97-AF65-F5344CB8AC3E}">
        <p14:creationId xmlns:p14="http://schemas.microsoft.com/office/powerpoint/2010/main" val="144453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8" descr="C:/Users/1V994W2/PycharmProjects/PPT_Background_Generation/pic_temp/pic_sup.png">
            <a:extLst>
              <a:ext uri="{FF2B5EF4-FFF2-40B4-BE49-F238E27FC236}">
                <a16:creationId xmlns:a16="http://schemas.microsoft.com/office/drawing/2014/main" id="{711AAFA1-F251-4901-B259-B09399C89DD9}"/>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7C4BA6BD-AF0F-486C-B9A1-BFFBFA100E19}"/>
              </a:ext>
            </a:extLst>
          </p:cNvPr>
          <p:cNvCxnSpPr/>
          <p:nvPr userDrawn="1">
            <p:custDataLst>
              <p:tags r:id="rId2"/>
            </p:custDataLst>
          </p:nvPr>
        </p:nvCxnSpPr>
        <p:spPr>
          <a:xfrm>
            <a:off x="5370513" y="1746250"/>
            <a:ext cx="34401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65BA90-7CBF-4A8B-AA37-8463B6B07181}"/>
              </a:ext>
            </a:extLst>
          </p:cNvPr>
          <p:cNvCxnSpPr/>
          <p:nvPr userDrawn="1">
            <p:custDataLst>
              <p:tags r:id="rId3"/>
            </p:custDataLst>
          </p:nvPr>
        </p:nvCxnSpPr>
        <p:spPr>
          <a:xfrm>
            <a:off x="5365750" y="3860800"/>
            <a:ext cx="34417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nvPr>
        </p:nvSpPr>
        <p:spPr>
          <a:xfrm>
            <a:off x="5365820" y="1345425"/>
            <a:ext cx="1458278"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4" name="文本占位符 3"/>
          <p:cNvSpPr>
            <a:spLocks noGrp="1"/>
          </p:cNvSpPr>
          <p:nvPr>
            <p:ph type="body" sz="quarter" idx="15" hasCustomPrompt="1"/>
          </p:nvPr>
        </p:nvSpPr>
        <p:spPr>
          <a:xfrm>
            <a:off x="7254910" y="1345425"/>
            <a:ext cx="1458278" cy="306705"/>
          </a:xfrm>
          <a:prstGeom prst="rect">
            <a:avLst/>
          </a:prstGeom>
        </p:spPr>
        <p:txBody>
          <a:bodyPr lIns="91440" tIns="45720" rIns="91440" bIns="45720">
            <a:normAutofit/>
          </a:bodyPr>
          <a:lstStyle>
            <a:lvl1pPr marL="257175" marR="0" indent="-257175" algn="r"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3" name="副标题 2"/>
          <p:cNvSpPr>
            <a:spLocks noGrp="1"/>
          </p:cNvSpPr>
          <p:nvPr>
            <p:ph type="subTitle" idx="14" hasCustomPrompt="1"/>
          </p:nvPr>
        </p:nvSpPr>
        <p:spPr>
          <a:xfrm>
            <a:off x="5370206" y="2761488"/>
            <a:ext cx="3435929" cy="886906"/>
          </a:xfrm>
        </p:spPr>
        <p:txBody>
          <a:bodyPr lIns="91440" tIns="45720" rIns="91440" bIns="4572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835" indent="0" algn="ctr">
              <a:buNone/>
            </a:lvl9pPr>
          </a:lstStyle>
          <a:p>
            <a:r>
              <a:rPr lang="zh-CN" altLang="en-US" noProof="1"/>
              <a:t>单击此处编辑副标题</a:t>
            </a:r>
          </a:p>
        </p:txBody>
      </p:sp>
      <p:sp>
        <p:nvSpPr>
          <p:cNvPr id="2" name="标题 1"/>
          <p:cNvSpPr>
            <a:spLocks noGrp="1"/>
          </p:cNvSpPr>
          <p:nvPr>
            <p:ph type="ctrTitle" idx="13" hasCustomPrompt="1"/>
          </p:nvPr>
        </p:nvSpPr>
        <p:spPr>
          <a:xfrm>
            <a:off x="5370206" y="1859598"/>
            <a:ext cx="3435929" cy="788542"/>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3900" b="0" spc="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0" name="日期占位符 15">
            <a:extLst>
              <a:ext uri="{FF2B5EF4-FFF2-40B4-BE49-F238E27FC236}">
                <a16:creationId xmlns:a16="http://schemas.microsoft.com/office/drawing/2014/main" id="{7E18FADC-13B3-4238-A1CC-8D3E8D48B819}"/>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16">
            <a:extLst>
              <a:ext uri="{FF2B5EF4-FFF2-40B4-BE49-F238E27FC236}">
                <a16:creationId xmlns:a16="http://schemas.microsoft.com/office/drawing/2014/main" id="{86268206-1E6D-4D3F-8387-A7E17C006363}"/>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17">
            <a:extLst>
              <a:ext uri="{FF2B5EF4-FFF2-40B4-BE49-F238E27FC236}">
                <a16:creationId xmlns:a16="http://schemas.microsoft.com/office/drawing/2014/main" id="{083D92F4-2A3A-4F7F-B046-6E8900D2EE8E}"/>
              </a:ext>
            </a:extLst>
          </p:cNvPr>
          <p:cNvSpPr>
            <a:spLocks noGrp="1"/>
          </p:cNvSpPr>
          <p:nvPr>
            <p:ph type="sldNum" sz="quarter" idx="19"/>
            <p:custDataLst>
              <p:tags r:id="rId6"/>
            </p:custDataLst>
          </p:nvPr>
        </p:nvSpPr>
        <p:spPr/>
        <p:txBody>
          <a:bodyPr/>
          <a:lstStyle>
            <a:lvl1pPr>
              <a:defRPr/>
            </a:lvl1pPr>
          </a:lstStyle>
          <a:p>
            <a:fld id="{CA43A35A-95FF-4807-AAF5-CE7EA277FDFA}" type="slidenum">
              <a:rPr lang="zh-CN" altLang="en-US"/>
              <a:pPr/>
              <a:t>‹#›</a:t>
            </a:fld>
            <a:endParaRPr lang="zh-CN" altLang="en-US"/>
          </a:p>
        </p:txBody>
      </p:sp>
    </p:spTree>
    <p:extLst>
      <p:ext uri="{BB962C8B-B14F-4D97-AF65-F5344CB8AC3E}">
        <p14:creationId xmlns:p14="http://schemas.microsoft.com/office/powerpoint/2010/main" val="1835154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2DB916D2-E530-4A5A-890B-90E3D080F5CA}"/>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41EF516D-AFD2-464C-826F-375855D7FD8B}"/>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743"/>
            <a:ext cx="8139178" cy="331473"/>
          </a:xfrm>
        </p:spPr>
        <p:txBody>
          <a:bodyPr rtlCol="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714699"/>
            <a:ext cx="8139178"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CE62E2E2-2BC6-428B-9E76-E160026CBEFA}"/>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F434EDE1-94BF-4B39-9A4A-9B99755D44A1}"/>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589BB0A1-DB6E-4DC8-9AAF-AAC882428EFB}"/>
              </a:ext>
            </a:extLst>
          </p:cNvPr>
          <p:cNvSpPr>
            <a:spLocks noGrp="1"/>
          </p:cNvSpPr>
          <p:nvPr>
            <p:ph type="sldNum" sz="quarter" idx="12"/>
            <p:custDataLst>
              <p:tags r:id="rId5"/>
            </p:custDataLst>
          </p:nvPr>
        </p:nvSpPr>
        <p:spPr/>
        <p:txBody>
          <a:bodyPr/>
          <a:lstStyle>
            <a:lvl1pPr>
              <a:defRPr/>
            </a:lvl1pPr>
          </a:lstStyle>
          <a:p>
            <a:fld id="{3703CA17-E47C-495D-B262-B6779E09D311}" type="slidenum">
              <a:rPr lang="zh-CN" altLang="en-US"/>
              <a:pPr/>
              <a:t>‹#›</a:t>
            </a:fld>
            <a:endParaRPr lang="zh-CN" altLang="en-US"/>
          </a:p>
        </p:txBody>
      </p:sp>
    </p:spTree>
    <p:extLst>
      <p:ext uri="{BB962C8B-B14F-4D97-AF65-F5344CB8AC3E}">
        <p14:creationId xmlns:p14="http://schemas.microsoft.com/office/powerpoint/2010/main" val="3817788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6" descr="C:/Users/1V994W2/PycharmProjects/PPT_Background_Generation/pic_temp/pic_half_top.png">
            <a:extLst>
              <a:ext uri="{FF2B5EF4-FFF2-40B4-BE49-F238E27FC236}">
                <a16:creationId xmlns:a16="http://schemas.microsoft.com/office/drawing/2014/main" id="{66207BE6-0751-4E7C-A177-631D8BF3B85B}"/>
              </a:ext>
            </a:extLst>
          </p:cNvPr>
          <p:cNvPicPr>
            <a:picLocks noChangeArrowheads="1"/>
          </p:cNvPicPr>
          <p:nvPr userDrawn="1">
            <p:custDataLst>
              <p:tags r:id="rId1"/>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3048000" y="4287838"/>
            <a:ext cx="3048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ctrTitle" idx="14" hasCustomPrompt="1"/>
          </p:nvPr>
        </p:nvSpPr>
        <p:spPr>
          <a:xfrm>
            <a:off x="2484120" y="2245836"/>
            <a:ext cx="4175760" cy="626745"/>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2484120" y="2949259"/>
            <a:ext cx="4175760" cy="626744"/>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35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835" indent="0" algn="ctr">
              <a:buNone/>
            </a:lvl9pPr>
          </a:lstStyle>
          <a:p>
            <a:r>
              <a:rPr lang="zh-CN" altLang="en-US" noProof="1"/>
              <a:t>单击此处编辑副标题</a:t>
            </a:r>
          </a:p>
        </p:txBody>
      </p:sp>
      <p:sp>
        <p:nvSpPr>
          <p:cNvPr id="5" name="日期占位符 3">
            <a:extLst>
              <a:ext uri="{FF2B5EF4-FFF2-40B4-BE49-F238E27FC236}">
                <a16:creationId xmlns:a16="http://schemas.microsoft.com/office/drawing/2014/main" id="{253D1FB7-1088-4FC9-A160-692017A7BC00}"/>
              </a:ext>
            </a:extLst>
          </p:cNvPr>
          <p:cNvSpPr>
            <a:spLocks noGrp="1"/>
          </p:cNvSpPr>
          <p:nvPr>
            <p:ph type="dt" sz="half" idx="15"/>
            <p:custDataLst>
              <p:tags r:id="rId2"/>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4">
            <a:extLst>
              <a:ext uri="{FF2B5EF4-FFF2-40B4-BE49-F238E27FC236}">
                <a16:creationId xmlns:a16="http://schemas.microsoft.com/office/drawing/2014/main" id="{8C41EE9F-57BD-4405-B92C-EE9FA77C2EF6}"/>
              </a:ext>
            </a:extLst>
          </p:cNvPr>
          <p:cNvSpPr>
            <a:spLocks noGrp="1"/>
          </p:cNvSpPr>
          <p:nvPr>
            <p:ph type="ftr" sz="quarter" idx="16"/>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5">
            <a:extLst>
              <a:ext uri="{FF2B5EF4-FFF2-40B4-BE49-F238E27FC236}">
                <a16:creationId xmlns:a16="http://schemas.microsoft.com/office/drawing/2014/main" id="{7D7DDCC6-FA02-499E-AC62-86040DF5E27B}"/>
              </a:ext>
            </a:extLst>
          </p:cNvPr>
          <p:cNvSpPr>
            <a:spLocks noGrp="1"/>
          </p:cNvSpPr>
          <p:nvPr>
            <p:ph type="sldNum" sz="quarter" idx="17"/>
            <p:custDataLst>
              <p:tags r:id="rId4"/>
            </p:custDataLst>
          </p:nvPr>
        </p:nvSpPr>
        <p:spPr/>
        <p:txBody>
          <a:bodyPr/>
          <a:lstStyle>
            <a:lvl1pPr>
              <a:defRPr/>
            </a:lvl1pPr>
          </a:lstStyle>
          <a:p>
            <a:fld id="{F709C6BC-19A3-4B03-8582-724CB654A7D2}" type="slidenum">
              <a:rPr lang="zh-CN" altLang="en-US"/>
              <a:pPr/>
              <a:t>‹#›</a:t>
            </a:fld>
            <a:endParaRPr lang="zh-CN" altLang="en-US"/>
          </a:p>
        </p:txBody>
      </p:sp>
    </p:spTree>
    <p:extLst>
      <p:ext uri="{BB962C8B-B14F-4D97-AF65-F5344CB8AC3E}">
        <p14:creationId xmlns:p14="http://schemas.microsoft.com/office/powerpoint/2010/main" val="160855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8C87AFDE-1B89-4884-BF6F-06F9EF032F35}"/>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278A8BF3-5455-488A-9079-8934BEC39665}"/>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743"/>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714699"/>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714699"/>
            <a:ext cx="3962432" cy="4041680"/>
          </a:xfrm>
        </p:spPr>
        <p:txBody>
          <a:bodyPr>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A77858D1-2CD7-48F9-BE84-31442B3A1056}"/>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8" name="页脚占位符 5">
            <a:extLst>
              <a:ext uri="{FF2B5EF4-FFF2-40B4-BE49-F238E27FC236}">
                <a16:creationId xmlns:a16="http://schemas.microsoft.com/office/drawing/2014/main" id="{E4CDA968-612F-4C94-806E-589946E915EF}"/>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8F7CECCA-AF31-41B5-913E-73EC11953C85}"/>
              </a:ext>
            </a:extLst>
          </p:cNvPr>
          <p:cNvSpPr>
            <a:spLocks noGrp="1"/>
          </p:cNvSpPr>
          <p:nvPr>
            <p:ph type="sldNum" sz="quarter" idx="12"/>
            <p:custDataLst>
              <p:tags r:id="rId5"/>
            </p:custDataLst>
          </p:nvPr>
        </p:nvSpPr>
        <p:spPr/>
        <p:txBody>
          <a:bodyPr/>
          <a:lstStyle>
            <a:lvl1pPr>
              <a:defRPr/>
            </a:lvl1pPr>
          </a:lstStyle>
          <a:p>
            <a:fld id="{B89A5CD5-C4C2-4BC6-9481-E8E027932DC5}" type="slidenum">
              <a:rPr lang="zh-CN" altLang="en-US"/>
              <a:pPr/>
              <a:t>‹#›</a:t>
            </a:fld>
            <a:endParaRPr lang="zh-CN" altLang="en-US"/>
          </a:p>
        </p:txBody>
      </p:sp>
    </p:spTree>
    <p:extLst>
      <p:ext uri="{BB962C8B-B14F-4D97-AF65-F5344CB8AC3E}">
        <p14:creationId xmlns:p14="http://schemas.microsoft.com/office/powerpoint/2010/main" val="3707680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descr="C:/Users/1V994W2/PycharmProjects/PPT_Background_Generation/pic_temp/0_pic_quater_left_up.png">
            <a:extLst>
              <a:ext uri="{FF2B5EF4-FFF2-40B4-BE49-F238E27FC236}">
                <a16:creationId xmlns:a16="http://schemas.microsoft.com/office/drawing/2014/main" id="{E728E047-FEE8-4E6D-BEDB-0A15BC979D7A}"/>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1V994W2/PycharmProjects/PPT_Background_Generation/pic_temp/1_pic_quater_right_up.png">
            <a:extLst>
              <a:ext uri="{FF2B5EF4-FFF2-40B4-BE49-F238E27FC236}">
                <a16:creationId xmlns:a16="http://schemas.microsoft.com/office/drawing/2014/main" id="{685EC6B5-E745-47E8-9B8B-212C5DED5C75}"/>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743"/>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714699"/>
            <a:ext cx="3962432" cy="285752"/>
          </a:xfrm>
        </p:spPr>
        <p:txBody>
          <a:bodyPr anchor="ctr">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835" indent="0">
              <a:buNone/>
              <a:defRPr sz="1200" b="1"/>
            </a:lvl9pPr>
          </a:lstStyle>
          <a:p>
            <a:pPr lvl="0"/>
            <a:r>
              <a:rPr lang="zh-CN" altLang="en-US" noProof="1"/>
              <a:t>单击此处编辑文本</a:t>
            </a:r>
          </a:p>
        </p:txBody>
      </p:sp>
      <p:sp>
        <p:nvSpPr>
          <p:cNvPr id="4" name="内容占位符 3"/>
          <p:cNvSpPr>
            <a:spLocks noGrp="1"/>
          </p:cNvSpPr>
          <p:nvPr>
            <p:ph sz="half" idx="2"/>
          </p:nvPr>
        </p:nvSpPr>
        <p:spPr>
          <a:xfrm>
            <a:off x="502444" y="1055211"/>
            <a:ext cx="3962400"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714699"/>
            <a:ext cx="3962432" cy="285752"/>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835" indent="0">
              <a:buNone/>
              <a:defRPr sz="1200" b="1"/>
            </a:lvl9pPr>
          </a:lstStyle>
          <a:p>
            <a:pPr lvl="0"/>
            <a:r>
              <a:rPr noProof="1">
                <a:sym typeface="+mn-ea"/>
              </a:rPr>
              <a:t>单击此处编辑文本</a:t>
            </a:r>
          </a:p>
        </p:txBody>
      </p:sp>
      <p:sp>
        <p:nvSpPr>
          <p:cNvPr id="6" name="内容占位符 5"/>
          <p:cNvSpPr>
            <a:spLocks noGrp="1"/>
          </p:cNvSpPr>
          <p:nvPr>
            <p:ph sz="quarter" idx="4"/>
          </p:nvPr>
        </p:nvSpPr>
        <p:spPr>
          <a:xfrm>
            <a:off x="4676813" y="1055211"/>
            <a:ext cx="3962432"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4D059DF1-663A-49E8-BB79-75FD1ABE597E}"/>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7">
            <a:extLst>
              <a:ext uri="{FF2B5EF4-FFF2-40B4-BE49-F238E27FC236}">
                <a16:creationId xmlns:a16="http://schemas.microsoft.com/office/drawing/2014/main" id="{88EF48DB-B32A-4CF4-81EE-35296A334F21}"/>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64037050-D4F4-4337-A7E6-BC99EAA0A163}"/>
              </a:ext>
            </a:extLst>
          </p:cNvPr>
          <p:cNvSpPr>
            <a:spLocks noGrp="1"/>
          </p:cNvSpPr>
          <p:nvPr>
            <p:ph type="sldNum" sz="quarter" idx="12"/>
            <p:custDataLst>
              <p:tags r:id="rId5"/>
            </p:custDataLst>
          </p:nvPr>
        </p:nvSpPr>
        <p:spPr/>
        <p:txBody>
          <a:bodyPr/>
          <a:lstStyle>
            <a:lvl1pPr>
              <a:defRPr/>
            </a:lvl1pPr>
          </a:lstStyle>
          <a:p>
            <a:fld id="{BDF4150B-8618-4241-9022-4C871C6DB8B9}" type="slidenum">
              <a:rPr lang="zh-CN" altLang="en-US"/>
              <a:pPr/>
              <a:t>‹#›</a:t>
            </a:fld>
            <a:endParaRPr lang="zh-CN" altLang="en-US"/>
          </a:p>
        </p:txBody>
      </p:sp>
    </p:spTree>
    <p:extLst>
      <p:ext uri="{BB962C8B-B14F-4D97-AF65-F5344CB8AC3E}">
        <p14:creationId xmlns:p14="http://schemas.microsoft.com/office/powerpoint/2010/main" val="3415965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descr="C:/Users/1V994W2/Documents/Tencent%20Files/574576071/FileRecv/拼装素材/forright/15/subject_holdleft_94,116,146_0_staid_full_0.png">
            <a:extLst>
              <a:ext uri="{FF2B5EF4-FFF2-40B4-BE49-F238E27FC236}">
                <a16:creationId xmlns:a16="http://schemas.microsoft.com/office/drawing/2014/main" id="{B12B8791-F1DB-46CC-91E5-10973CD79527}"/>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5622925" y="1646238"/>
            <a:ext cx="3292475"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2811A32D-9F81-444E-AECA-FBBCB9D7AFCC}"/>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740"/>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5" name="日期占位符 2">
            <a:extLst>
              <a:ext uri="{FF2B5EF4-FFF2-40B4-BE49-F238E27FC236}">
                <a16:creationId xmlns:a16="http://schemas.microsoft.com/office/drawing/2014/main" id="{C1AF7C34-DAB0-4FD5-98C4-4B03C0FC011E}"/>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9193C6C0-8CC3-423A-A964-BFD261559B19}"/>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ADD47D17-1981-4D8E-A01A-1234EBB07968}"/>
              </a:ext>
            </a:extLst>
          </p:cNvPr>
          <p:cNvSpPr>
            <a:spLocks noGrp="1"/>
          </p:cNvSpPr>
          <p:nvPr>
            <p:ph type="sldNum" sz="quarter" idx="12"/>
            <p:custDataLst>
              <p:tags r:id="rId5"/>
            </p:custDataLst>
          </p:nvPr>
        </p:nvSpPr>
        <p:spPr/>
        <p:txBody>
          <a:bodyPr/>
          <a:lstStyle>
            <a:lvl1pPr>
              <a:defRPr/>
            </a:lvl1pPr>
          </a:lstStyle>
          <a:p>
            <a:fld id="{2FB9A8D0-1CCE-416F-956A-32A0B763700B}" type="slidenum">
              <a:rPr lang="zh-CN" altLang="en-US"/>
              <a:pPr/>
              <a:t>‹#›</a:t>
            </a:fld>
            <a:endParaRPr lang="zh-CN" altLang="en-US"/>
          </a:p>
        </p:txBody>
      </p:sp>
    </p:spTree>
    <p:extLst>
      <p:ext uri="{BB962C8B-B14F-4D97-AF65-F5344CB8AC3E}">
        <p14:creationId xmlns:p14="http://schemas.microsoft.com/office/powerpoint/2010/main" val="3717326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1DFD84-033F-4A17-B4F1-A1A2793C8B5E}"/>
              </a:ext>
            </a:extLst>
          </p:cNvPr>
          <p:cNvSpPr>
            <a:spLocks noGrp="1"/>
          </p:cNvSpPr>
          <p:nvPr>
            <p:ph type="dt" sz="half" idx="10"/>
            <p:custDataLst>
              <p:tags r:id="rId1"/>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3" name="页脚占位符 2">
            <a:extLst>
              <a:ext uri="{FF2B5EF4-FFF2-40B4-BE49-F238E27FC236}">
                <a16:creationId xmlns:a16="http://schemas.microsoft.com/office/drawing/2014/main" id="{E72B4562-D3D1-45D1-B1EE-9853DEA64714}"/>
              </a:ext>
            </a:extLst>
          </p:cNvPr>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41BE0ED5-4008-467F-BDF6-B78CE606DAAD}"/>
              </a:ext>
            </a:extLst>
          </p:cNvPr>
          <p:cNvSpPr>
            <a:spLocks noGrp="1"/>
          </p:cNvSpPr>
          <p:nvPr>
            <p:ph type="sldNum" sz="quarter" idx="12"/>
            <p:custDataLst>
              <p:tags r:id="rId3"/>
            </p:custDataLst>
          </p:nvPr>
        </p:nvSpPr>
        <p:spPr/>
        <p:txBody>
          <a:bodyPr/>
          <a:lstStyle>
            <a:lvl1pPr>
              <a:defRPr/>
            </a:lvl1pPr>
          </a:lstStyle>
          <a:p>
            <a:fld id="{0834E14C-EB3C-4B1F-B6D9-56AA536F2E8F}" type="slidenum">
              <a:rPr lang="zh-CN" altLang="en-US"/>
              <a:pPr/>
              <a:t>‹#›</a:t>
            </a:fld>
            <a:endParaRPr lang="zh-CN" altLang="en-US"/>
          </a:p>
        </p:txBody>
      </p:sp>
    </p:spTree>
    <p:extLst>
      <p:ext uri="{BB962C8B-B14F-4D97-AF65-F5344CB8AC3E}">
        <p14:creationId xmlns:p14="http://schemas.microsoft.com/office/powerpoint/2010/main" val="306977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543C7F3A-2A4C-4DA7-A954-D7AD277E8ADA}"/>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16303A4C-39CE-4C5D-99B6-E8B824EEBB1C}"/>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48" y="332743"/>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714699"/>
            <a:ext cx="3962432" cy="4041680"/>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714699"/>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92FC9175-651A-4561-91BF-7EB0250E7363}"/>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9EFD9D74-47D9-4702-A33C-335B63B48DBF}" type="datetimeFigureOut">
              <a:rPr lang="zh-CN" altLang="en-US"/>
              <a:pPr/>
              <a:t>2021/9/4</a:t>
            </a:fld>
            <a:endParaRPr lang="zh-CN" altLang="en-US" dirty="0"/>
          </a:p>
        </p:txBody>
      </p:sp>
      <p:sp>
        <p:nvSpPr>
          <p:cNvPr id="8" name="页脚占位符 5">
            <a:extLst>
              <a:ext uri="{FF2B5EF4-FFF2-40B4-BE49-F238E27FC236}">
                <a16:creationId xmlns:a16="http://schemas.microsoft.com/office/drawing/2014/main" id="{FB84EDD3-C032-45B2-B762-B0DEBED7EABA}"/>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89CE92D3-6BF9-4C07-843B-F8D998B52C3D}"/>
              </a:ext>
            </a:extLst>
          </p:cNvPr>
          <p:cNvSpPr>
            <a:spLocks noGrp="1"/>
          </p:cNvSpPr>
          <p:nvPr>
            <p:ph type="sldNum" sz="quarter" idx="12"/>
            <p:custDataLst>
              <p:tags r:id="rId5"/>
            </p:custDataLst>
          </p:nvPr>
        </p:nvSpPr>
        <p:spPr/>
        <p:txBody>
          <a:bodyPr/>
          <a:lstStyle>
            <a:lvl1pPr>
              <a:defRPr/>
            </a:lvl1pPr>
          </a:lstStyle>
          <a:p>
            <a:fld id="{A17D52BB-BDAA-4439-B67C-2FF5CF466329}" type="slidenum">
              <a:rPr lang="zh-CN" altLang="en-US"/>
              <a:pPr/>
              <a:t>‹#›</a:t>
            </a:fld>
            <a:endParaRPr lang="zh-CN" altLang="en-US"/>
          </a:p>
        </p:txBody>
      </p:sp>
    </p:spTree>
    <p:extLst>
      <p:ext uri="{BB962C8B-B14F-4D97-AF65-F5344CB8AC3E}">
        <p14:creationId xmlns:p14="http://schemas.microsoft.com/office/powerpoint/2010/main" val="30146442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DC3341AB-6320-4248-BAD2-325E32A87BE6}"/>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4AFB5C35-A172-46C9-9866-530733023B3E}"/>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7928351" y="714699"/>
            <a:ext cx="713238" cy="4041680"/>
          </a:xfrm>
        </p:spPr>
        <p:txBody>
          <a:bodyPr vert="eaVert" rtlCol="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714693"/>
            <a:ext cx="7371076" cy="4041680"/>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7836D0C0-8CEA-4F37-80B3-678A8E1A8856}"/>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6A23A4C3-2838-4A1E-B30E-188B75DF6519}"/>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3E7E976F-FFAC-4A8C-8FD7-A298364A2507}"/>
              </a:ext>
            </a:extLst>
          </p:cNvPr>
          <p:cNvSpPr>
            <a:spLocks noGrp="1"/>
          </p:cNvSpPr>
          <p:nvPr>
            <p:ph type="sldNum" sz="quarter" idx="12"/>
            <p:custDataLst>
              <p:tags r:id="rId5"/>
            </p:custDataLst>
          </p:nvPr>
        </p:nvSpPr>
        <p:spPr/>
        <p:txBody>
          <a:bodyPr/>
          <a:lstStyle>
            <a:lvl1pPr>
              <a:defRPr/>
            </a:lvl1pPr>
          </a:lstStyle>
          <a:p>
            <a:fld id="{50470EB9-529E-48D7-846F-BDF99B9FF735}" type="slidenum">
              <a:rPr lang="zh-CN" altLang="en-US"/>
              <a:pPr/>
              <a:t>‹#›</a:t>
            </a:fld>
            <a:endParaRPr lang="zh-CN" altLang="en-US"/>
          </a:p>
        </p:txBody>
      </p:sp>
    </p:spTree>
    <p:extLst>
      <p:ext uri="{BB962C8B-B14F-4D97-AF65-F5344CB8AC3E}">
        <p14:creationId xmlns:p14="http://schemas.microsoft.com/office/powerpoint/2010/main" val="3044035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7" descr="C:/Users/1V994W2/PycharmProjects/PPT_Background_Generation/pic_temp/0_pic_quater_left_up.png">
            <a:extLst>
              <a:ext uri="{FF2B5EF4-FFF2-40B4-BE49-F238E27FC236}">
                <a16:creationId xmlns:a16="http://schemas.microsoft.com/office/drawing/2014/main" id="{22BBFC9A-23FD-4D34-BF52-A6DD10948C39}"/>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AA664951-747B-48C6-A4E0-9023BE5FAA4F}"/>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502448" y="714699"/>
            <a:ext cx="8139178" cy="4041680"/>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6F01B122-4F09-4DE5-B68F-A22AD2D98C6D}"/>
              </a:ext>
            </a:extLst>
          </p:cNvPr>
          <p:cNvSpPr>
            <a:spLocks noGrp="1"/>
          </p:cNvSpPr>
          <p:nvPr>
            <p:ph type="dt" sz="half" idx="14"/>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9B270705-0ECD-49C1-BD58-E5927B058018}"/>
              </a:ext>
            </a:extLst>
          </p:cNvPr>
          <p:cNvSpPr>
            <a:spLocks noGrp="1"/>
          </p:cNvSpPr>
          <p:nvPr>
            <p:ph type="ftr" sz="quarter" idx="15"/>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2294AFAE-E2C6-4371-AC61-10A6FE1465D9}"/>
              </a:ext>
            </a:extLst>
          </p:cNvPr>
          <p:cNvSpPr>
            <a:spLocks noGrp="1"/>
          </p:cNvSpPr>
          <p:nvPr>
            <p:ph type="sldNum" sz="quarter" idx="16"/>
            <p:custDataLst>
              <p:tags r:id="rId5"/>
            </p:custDataLst>
          </p:nvPr>
        </p:nvSpPr>
        <p:spPr/>
        <p:txBody>
          <a:bodyPr/>
          <a:lstStyle>
            <a:lvl1pPr>
              <a:defRPr/>
            </a:lvl1pPr>
          </a:lstStyle>
          <a:p>
            <a:fld id="{0916332B-6C62-4872-A961-09DA207AF89C}" type="slidenum">
              <a:rPr lang="zh-CN" altLang="en-US"/>
              <a:pPr/>
              <a:t>‹#›</a:t>
            </a:fld>
            <a:endParaRPr lang="zh-CN" altLang="en-US"/>
          </a:p>
        </p:txBody>
      </p:sp>
    </p:spTree>
    <p:extLst>
      <p:ext uri="{BB962C8B-B14F-4D97-AF65-F5344CB8AC3E}">
        <p14:creationId xmlns:p14="http://schemas.microsoft.com/office/powerpoint/2010/main" val="12829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6" descr="C:/Users/1V994W2/PycharmProjects/PPT_Background_Generation/pic_temp/pic_half_top.png">
            <a:extLst>
              <a:ext uri="{FF2B5EF4-FFF2-40B4-BE49-F238E27FC236}">
                <a16:creationId xmlns:a16="http://schemas.microsoft.com/office/drawing/2014/main" id="{519E707D-149D-48F1-846B-F569BC1250FB}"/>
              </a:ext>
            </a:extLst>
          </p:cNvPr>
          <p:cNvPicPr>
            <a:picLocks noChangeArrowheads="1"/>
          </p:cNvPicPr>
          <p:nvPr>
            <p:custDataLst>
              <p:tags r:id="rId1"/>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3048000" y="4287838"/>
            <a:ext cx="3048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ctrTitle" idx="14" hasCustomPrompt="1"/>
          </p:nvPr>
        </p:nvSpPr>
        <p:spPr>
          <a:xfrm>
            <a:off x="2484120" y="2245912"/>
            <a:ext cx="4175760" cy="626855"/>
          </a:xfrm>
        </p:spPr>
        <p:txBody>
          <a:bodyPr lIns="91440" tIns="45720" rIns="91440" bIns="45720" anchor="b"/>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225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2484120" y="2949457"/>
            <a:ext cx="4175760" cy="626854"/>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015" b="0" spc="200">
                <a:solidFill>
                  <a:schemeClr val="tx1">
                    <a:lumMod val="85000"/>
                    <a:lumOff val="15000"/>
                  </a:schemeClr>
                </a:solidFill>
                <a:latin typeface="Arial" panose="020B0604020202020204" pitchFamily="34" charset="0"/>
                <a:ea typeface="微软雅黑" panose="020B0503020204020204" charset="-122"/>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8035" indent="0" algn="ctr">
              <a:buNone/>
            </a:lvl9pPr>
          </a:lstStyle>
          <a:p>
            <a:r>
              <a:rPr lang="zh-CN" altLang="en-US" noProof="1"/>
              <a:t>单击此处编辑副标题</a:t>
            </a:r>
          </a:p>
        </p:txBody>
      </p:sp>
      <p:sp>
        <p:nvSpPr>
          <p:cNvPr id="5" name="日期占位符 3">
            <a:extLst>
              <a:ext uri="{FF2B5EF4-FFF2-40B4-BE49-F238E27FC236}">
                <a16:creationId xmlns:a16="http://schemas.microsoft.com/office/drawing/2014/main" id="{1D87D1BA-2C26-4B5F-BDC8-1D3E80BA894E}"/>
              </a:ext>
            </a:extLst>
          </p:cNvPr>
          <p:cNvSpPr>
            <a:spLocks noGrp="1"/>
          </p:cNvSpPr>
          <p:nvPr>
            <p:ph type="dt" sz="half" idx="15"/>
            <p:custDataLst>
              <p:tags r:id="rId2"/>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4">
            <a:extLst>
              <a:ext uri="{FF2B5EF4-FFF2-40B4-BE49-F238E27FC236}">
                <a16:creationId xmlns:a16="http://schemas.microsoft.com/office/drawing/2014/main" id="{D1CD9210-DA51-4A76-AB50-E6226E91F62A}"/>
              </a:ext>
            </a:extLst>
          </p:cNvPr>
          <p:cNvSpPr>
            <a:spLocks noGrp="1"/>
          </p:cNvSpPr>
          <p:nvPr>
            <p:ph type="ftr" sz="quarter" idx="16"/>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5">
            <a:extLst>
              <a:ext uri="{FF2B5EF4-FFF2-40B4-BE49-F238E27FC236}">
                <a16:creationId xmlns:a16="http://schemas.microsoft.com/office/drawing/2014/main" id="{0CF035D9-F23C-4445-8A71-EE7B6E8DFF39}"/>
              </a:ext>
            </a:extLst>
          </p:cNvPr>
          <p:cNvSpPr>
            <a:spLocks noGrp="1"/>
          </p:cNvSpPr>
          <p:nvPr>
            <p:ph type="sldNum" sz="quarter" idx="17"/>
            <p:custDataLst>
              <p:tags r:id="rId4"/>
            </p:custDataLst>
          </p:nvPr>
        </p:nvSpPr>
        <p:spPr/>
        <p:txBody>
          <a:bodyPr/>
          <a:lstStyle>
            <a:lvl1pPr>
              <a:defRPr/>
            </a:lvl1pPr>
          </a:lstStyle>
          <a:p>
            <a:fld id="{E670536A-FFBE-4B7A-8166-C8F5645D4371}" type="slidenum">
              <a:rPr lang="zh-CN" altLang="en-US"/>
              <a:pPr/>
              <a:t>‹#›</a:t>
            </a:fld>
            <a:endParaRPr lang="zh-CN" altLang="en-US"/>
          </a:p>
        </p:txBody>
      </p:sp>
    </p:spTree>
    <p:extLst>
      <p:ext uri="{BB962C8B-B14F-4D97-AF65-F5344CB8AC3E}">
        <p14:creationId xmlns:p14="http://schemas.microsoft.com/office/powerpoint/2010/main" val="30812221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1V994W2/PycharmProjects/PPT_Background_Generation/pic_temp/pic_sup.png">
            <a:extLst>
              <a:ext uri="{FF2B5EF4-FFF2-40B4-BE49-F238E27FC236}">
                <a16:creationId xmlns:a16="http://schemas.microsoft.com/office/drawing/2014/main" id="{12A0CEF0-5350-4736-8330-43F241E7D296}"/>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DC5C3B05-2DB8-49D6-AED4-505AF84EA6EF}"/>
              </a:ext>
            </a:extLst>
          </p:cNvPr>
          <p:cNvCxnSpPr/>
          <p:nvPr userDrawn="1">
            <p:custDataLst>
              <p:tags r:id="rId2"/>
            </p:custDataLst>
          </p:nvPr>
        </p:nvCxnSpPr>
        <p:spPr>
          <a:xfrm>
            <a:off x="5119688" y="3167063"/>
            <a:ext cx="32861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6" hasCustomPrompt="1"/>
          </p:nvPr>
        </p:nvSpPr>
        <p:spPr>
          <a:xfrm>
            <a:off x="5142310" y="3314541"/>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8" name="文本占位符 7"/>
          <p:cNvSpPr>
            <a:spLocks noGrp="1"/>
          </p:cNvSpPr>
          <p:nvPr>
            <p:ph type="body" sz="quarter" idx="15" hasCustomPrompt="1"/>
          </p:nvPr>
        </p:nvSpPr>
        <p:spPr>
          <a:xfrm>
            <a:off x="5142310" y="3670776"/>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7" name="文本占位符 6"/>
          <p:cNvSpPr>
            <a:spLocks noGrp="1"/>
          </p:cNvSpPr>
          <p:nvPr>
            <p:ph type="body" idx="14" hasCustomPrompt="1"/>
          </p:nvPr>
        </p:nvSpPr>
        <p:spPr>
          <a:xfrm>
            <a:off x="5142310" y="2647791"/>
            <a:ext cx="3264218" cy="381476"/>
          </a:xfrm>
        </p:spPr>
        <p:txBody>
          <a:bodyPr lIns="91440" tIns="45720" rIns="91440" bIns="4572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2" name="标题 1"/>
          <p:cNvSpPr>
            <a:spLocks noGrp="1"/>
          </p:cNvSpPr>
          <p:nvPr>
            <p:ph type="title" idx="13" hasCustomPrompt="1"/>
          </p:nvPr>
        </p:nvSpPr>
        <p:spPr>
          <a:xfrm>
            <a:off x="5136595" y="1719104"/>
            <a:ext cx="3269933" cy="879158"/>
          </a:xfrm>
        </p:spPr>
        <p:txBody>
          <a:bodyPr lIns="91440" tIns="45720" rIns="91440" bIns="45720" anchor="b">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1" name="日期占位符 2">
            <a:extLst>
              <a:ext uri="{FF2B5EF4-FFF2-40B4-BE49-F238E27FC236}">
                <a16:creationId xmlns:a16="http://schemas.microsoft.com/office/drawing/2014/main" id="{0493F10E-02F8-46CB-A251-B6974F4A22DE}"/>
              </a:ext>
            </a:extLst>
          </p:cNvPr>
          <p:cNvSpPr>
            <a:spLocks noGrp="1"/>
          </p:cNvSpPr>
          <p:nvPr>
            <p:ph type="dt" sz="half" idx="17"/>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2" name="页脚占位符 3">
            <a:extLst>
              <a:ext uri="{FF2B5EF4-FFF2-40B4-BE49-F238E27FC236}">
                <a16:creationId xmlns:a16="http://schemas.microsoft.com/office/drawing/2014/main" id="{3C835038-39A7-41F9-BC90-6BB42DB6F1BF}"/>
              </a:ext>
            </a:extLst>
          </p:cNvPr>
          <p:cNvSpPr>
            <a:spLocks noGrp="1"/>
          </p:cNvSpPr>
          <p:nvPr>
            <p:ph type="ftr" sz="quarter" idx="18"/>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3" name="灯片编号占位符 4">
            <a:extLst>
              <a:ext uri="{FF2B5EF4-FFF2-40B4-BE49-F238E27FC236}">
                <a16:creationId xmlns:a16="http://schemas.microsoft.com/office/drawing/2014/main" id="{FDB97055-09BE-46D8-AB10-A75C35E9E521}"/>
              </a:ext>
            </a:extLst>
          </p:cNvPr>
          <p:cNvSpPr>
            <a:spLocks noGrp="1"/>
          </p:cNvSpPr>
          <p:nvPr>
            <p:ph type="sldNum" sz="quarter" idx="19"/>
            <p:custDataLst>
              <p:tags r:id="rId5"/>
            </p:custDataLst>
          </p:nvPr>
        </p:nvSpPr>
        <p:spPr/>
        <p:txBody>
          <a:bodyPr/>
          <a:lstStyle>
            <a:lvl1pPr>
              <a:defRPr/>
            </a:lvl1pPr>
          </a:lstStyle>
          <a:p>
            <a:fld id="{9C77B576-3D60-447E-9ED2-508D904F79B2}" type="slidenum">
              <a:rPr lang="zh-CN" altLang="en-US"/>
              <a:pPr/>
              <a:t>‹#›</a:t>
            </a:fld>
            <a:endParaRPr lang="zh-CN" altLang="en-US"/>
          </a:p>
        </p:txBody>
      </p:sp>
    </p:spTree>
    <p:extLst>
      <p:ext uri="{BB962C8B-B14F-4D97-AF65-F5344CB8AC3E}">
        <p14:creationId xmlns:p14="http://schemas.microsoft.com/office/powerpoint/2010/main" val="850564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descr="C:/Users/1V994W2/PycharmProjects/PPT_Background_Generation/pic_temp/0_pic_quater_left_up.png">
            <a:extLst>
              <a:ext uri="{FF2B5EF4-FFF2-40B4-BE49-F238E27FC236}">
                <a16:creationId xmlns:a16="http://schemas.microsoft.com/office/drawing/2014/main" id="{A115ECA3-D94C-4C8B-BC0F-5DCAED479E60}"/>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3C312082-A257-4467-9ABA-FA688CCAEE85}"/>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740"/>
            <a:ext cx="8139178"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ED2FF58E-F825-41D9-9D90-689F072D0D12}"/>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C72B1A23-ED5A-4BFE-9C00-DF80DDBC69E4}"/>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BD0105E0-A431-48F4-8E79-B51A7D49BC43}"/>
              </a:ext>
            </a:extLst>
          </p:cNvPr>
          <p:cNvSpPr>
            <a:spLocks noGrp="1"/>
          </p:cNvSpPr>
          <p:nvPr>
            <p:ph type="sldNum" sz="quarter" idx="12"/>
            <p:custDataLst>
              <p:tags r:id="rId5"/>
            </p:custDataLst>
          </p:nvPr>
        </p:nvSpPr>
        <p:spPr/>
        <p:txBody>
          <a:bodyPr/>
          <a:lstStyle>
            <a:lvl1pPr>
              <a:defRPr/>
            </a:lvl1pPr>
          </a:lstStyle>
          <a:p>
            <a:fld id="{42214274-48D3-47A8-AEBD-EF00912D0D1B}" type="slidenum">
              <a:rPr lang="zh-CN" altLang="en-US"/>
              <a:pPr/>
              <a:t>‹#›</a:t>
            </a:fld>
            <a:endParaRPr lang="zh-CN" altLang="en-US"/>
          </a:p>
        </p:txBody>
      </p:sp>
    </p:spTree>
    <p:extLst>
      <p:ext uri="{BB962C8B-B14F-4D97-AF65-F5344CB8AC3E}">
        <p14:creationId xmlns:p14="http://schemas.microsoft.com/office/powerpoint/2010/main" val="3934953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0E9464B-0145-4C7B-9C75-6CF06F01DA1F}"/>
              </a:ext>
            </a:extLst>
          </p:cNvPr>
          <p:cNvSpPr/>
          <p:nvPr userDrawn="1">
            <p:custDataLst>
              <p:tags r:id="rId1"/>
            </p:custDataLst>
          </p:nvPr>
        </p:nvSpPr>
        <p:spPr>
          <a:xfrm>
            <a:off x="219075" y="228600"/>
            <a:ext cx="8705850" cy="46878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CF942493-8B69-4D16-A3D6-CD5CDACD8087}"/>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EC1DDFC5-2987-4A27-8A0C-48BE1FEFE66E}"/>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961200" y="937218"/>
            <a:ext cx="7219800" cy="5427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1623018"/>
            <a:ext cx="7219950" cy="2583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B06400B3-8740-448C-A816-CC7CE694DE68}"/>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FAB5D4A3-FFAE-4242-B0B4-05C661BE1A78}"/>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6B938DC9-4C74-4FBB-B99E-0211275B846D}"/>
              </a:ext>
            </a:extLst>
          </p:cNvPr>
          <p:cNvSpPr>
            <a:spLocks noGrp="1"/>
          </p:cNvSpPr>
          <p:nvPr>
            <p:ph type="sldNum" sz="quarter" idx="16"/>
            <p:custDataLst>
              <p:tags r:id="rId6"/>
            </p:custDataLst>
          </p:nvPr>
        </p:nvSpPr>
        <p:spPr/>
        <p:txBody>
          <a:bodyPr/>
          <a:lstStyle>
            <a:lvl1pPr>
              <a:defRPr/>
            </a:lvl1pPr>
          </a:lstStyle>
          <a:p>
            <a:fld id="{819CA6AE-CFF9-4E33-8CAD-3539F9AB0B89}" type="slidenum">
              <a:rPr lang="zh-CN" altLang="en-US"/>
              <a:pPr/>
              <a:t>‹#›</a:t>
            </a:fld>
            <a:endParaRPr lang="zh-CN" altLang="en-US"/>
          </a:p>
        </p:txBody>
      </p:sp>
    </p:spTree>
    <p:extLst>
      <p:ext uri="{BB962C8B-B14F-4D97-AF65-F5344CB8AC3E}">
        <p14:creationId xmlns:p14="http://schemas.microsoft.com/office/powerpoint/2010/main" val="1367707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5191024-6033-472B-BE61-AF743FCE43A1}"/>
              </a:ext>
            </a:extLst>
          </p:cNvPr>
          <p:cNvSpPr/>
          <p:nvPr userDrawn="1">
            <p:custDataLst>
              <p:tags r:id="rId1"/>
            </p:custDataLst>
          </p:nvPr>
        </p:nvSpPr>
        <p:spPr>
          <a:xfrm>
            <a:off x="0" y="0"/>
            <a:ext cx="3617913"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7" descr="C:/Users/1V994W2/PycharmProjects/PPT_Background_Generation/pic_temp/0_pic_quater_left_up.png">
            <a:extLst>
              <a:ext uri="{FF2B5EF4-FFF2-40B4-BE49-F238E27FC236}">
                <a16:creationId xmlns:a16="http://schemas.microsoft.com/office/drawing/2014/main" id="{CD268BB1-38AE-47EE-A816-8ABD92EF7CE2}"/>
              </a:ext>
            </a:extLst>
          </p:cNvPr>
          <p:cNvPicPr>
            <a:picLocks noChangeArrowheads="1"/>
          </p:cNvPicPr>
          <p:nvPr userDrawn="1">
            <p:custDataLst>
              <p:tags r:id="rId2"/>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7400" y="578118"/>
            <a:ext cx="2970000" cy="661500"/>
          </a:xfrm>
        </p:spPr>
        <p:txBody>
          <a:bodyPr>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323318"/>
            <a:ext cx="2967300" cy="3069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577771"/>
            <a:ext cx="4860000" cy="381595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FECFE295-6D96-452F-8D33-FC6C8CD2FBA6}"/>
              </a:ext>
            </a:extLst>
          </p:cNvPr>
          <p:cNvSpPr>
            <a:spLocks noGrp="1"/>
          </p:cNvSpPr>
          <p:nvPr>
            <p:ph type="dt" sz="half" idx="15"/>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3">
            <a:extLst>
              <a:ext uri="{FF2B5EF4-FFF2-40B4-BE49-F238E27FC236}">
                <a16:creationId xmlns:a16="http://schemas.microsoft.com/office/drawing/2014/main" id="{BFF7878B-CE6D-43ED-A11F-80F05E10CED6}"/>
              </a:ext>
            </a:extLst>
          </p:cNvPr>
          <p:cNvSpPr>
            <a:spLocks noGrp="1"/>
          </p:cNvSpPr>
          <p:nvPr>
            <p:ph type="ftr" sz="quarter" idx="16"/>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1" name="灯片编号占位符 4">
            <a:extLst>
              <a:ext uri="{FF2B5EF4-FFF2-40B4-BE49-F238E27FC236}">
                <a16:creationId xmlns:a16="http://schemas.microsoft.com/office/drawing/2014/main" id="{8E48FD37-15F1-4018-BF79-468C3B12A4C5}"/>
              </a:ext>
            </a:extLst>
          </p:cNvPr>
          <p:cNvSpPr>
            <a:spLocks noGrp="1"/>
          </p:cNvSpPr>
          <p:nvPr>
            <p:ph type="sldNum" sz="quarter" idx="17"/>
            <p:custDataLst>
              <p:tags r:id="rId5"/>
            </p:custDataLst>
          </p:nvPr>
        </p:nvSpPr>
        <p:spPr/>
        <p:txBody>
          <a:bodyPr/>
          <a:lstStyle>
            <a:lvl1pPr>
              <a:defRPr/>
            </a:lvl1pPr>
          </a:lstStyle>
          <a:p>
            <a:fld id="{374422F7-534D-48A8-818B-F5C080E7F8F1}" type="slidenum">
              <a:rPr lang="zh-CN" altLang="en-US"/>
              <a:pPr/>
              <a:t>‹#›</a:t>
            </a:fld>
            <a:endParaRPr lang="zh-CN" altLang="en-US"/>
          </a:p>
        </p:txBody>
      </p:sp>
    </p:spTree>
    <p:extLst>
      <p:ext uri="{BB962C8B-B14F-4D97-AF65-F5344CB8AC3E}">
        <p14:creationId xmlns:p14="http://schemas.microsoft.com/office/powerpoint/2010/main" val="1375387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D8ED6ED-B98E-43C1-ACF2-F724171AF382}"/>
              </a:ext>
            </a:extLst>
          </p:cNvPr>
          <p:cNvSpPr/>
          <p:nvPr userDrawn="1">
            <p:custDataLst>
              <p:tags r:id="rId1"/>
            </p:custDataLst>
          </p:nvPr>
        </p:nvSpPr>
        <p:spPr>
          <a:xfrm>
            <a:off x="0" y="0"/>
            <a:ext cx="9144000" cy="199866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461619B0-CBFB-4DA2-88FA-C2FDCAAE2379}"/>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E51F14EF-9613-4928-BD6B-1423B525F137}"/>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9000" y="586218"/>
            <a:ext cx="8232300" cy="469800"/>
          </a:xfrm>
        </p:spPr>
        <p:txBody>
          <a:bodyP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245018"/>
            <a:ext cx="8231981" cy="621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106318"/>
            <a:ext cx="8224200" cy="25731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7A9DB670-75A0-4483-9D98-C4BBE2EF4945}"/>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7EA9F783-239E-4A20-853F-F725E1584F13}"/>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718A0E04-B45F-4FA6-A6A3-10F738F0F0E5}"/>
              </a:ext>
            </a:extLst>
          </p:cNvPr>
          <p:cNvSpPr>
            <a:spLocks noGrp="1"/>
          </p:cNvSpPr>
          <p:nvPr>
            <p:ph type="sldNum" sz="quarter" idx="17"/>
            <p:custDataLst>
              <p:tags r:id="rId6"/>
            </p:custDataLst>
          </p:nvPr>
        </p:nvSpPr>
        <p:spPr/>
        <p:txBody>
          <a:bodyPr/>
          <a:lstStyle>
            <a:lvl1pPr>
              <a:defRPr/>
            </a:lvl1pPr>
          </a:lstStyle>
          <a:p>
            <a:fld id="{0E555EA0-BBE5-490B-A0C2-429709D64B9D}" type="slidenum">
              <a:rPr lang="zh-CN" altLang="en-US"/>
              <a:pPr/>
              <a:t>‹#›</a:t>
            </a:fld>
            <a:endParaRPr lang="zh-CN" altLang="en-US"/>
          </a:p>
        </p:txBody>
      </p:sp>
    </p:spTree>
    <p:extLst>
      <p:ext uri="{BB962C8B-B14F-4D97-AF65-F5344CB8AC3E}">
        <p14:creationId xmlns:p14="http://schemas.microsoft.com/office/powerpoint/2010/main" val="2015963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ABCE11C-908E-4E1C-A389-14F2F000A2FD}"/>
              </a:ext>
            </a:extLst>
          </p:cNvPr>
          <p:cNvSpPr/>
          <p:nvPr userDrawn="1">
            <p:custDataLst>
              <p:tags r:id="rId1"/>
            </p:custDataLst>
          </p:nvPr>
        </p:nvSpPr>
        <p:spPr>
          <a:xfrm>
            <a:off x="0" y="3771900"/>
            <a:ext cx="9144000" cy="13716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F987E5E5-EE23-40A7-94C3-49D90D06FD1E}"/>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7713BA56-399E-4B5B-A0DF-2E9D24965563}"/>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3600" y="502518"/>
            <a:ext cx="8232300" cy="423900"/>
          </a:xfrm>
        </p:spPr>
        <p:txBody>
          <a:bodyP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261218"/>
            <a:ext cx="8243100" cy="24084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3885618"/>
            <a:ext cx="8251200" cy="7587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6BE86FFC-3C72-4C7E-A7E0-A32B4BEB0CF8}"/>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E87315E2-E990-4C0E-944F-0FCCA1051404}"/>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F08F4D0D-3B16-4F91-B351-65CCE44DD69F}"/>
              </a:ext>
            </a:extLst>
          </p:cNvPr>
          <p:cNvSpPr>
            <a:spLocks noGrp="1"/>
          </p:cNvSpPr>
          <p:nvPr>
            <p:ph type="sldNum" sz="quarter" idx="17"/>
            <p:custDataLst>
              <p:tags r:id="rId6"/>
            </p:custDataLst>
          </p:nvPr>
        </p:nvSpPr>
        <p:spPr/>
        <p:txBody>
          <a:bodyPr/>
          <a:lstStyle>
            <a:lvl1pPr>
              <a:defRPr/>
            </a:lvl1pPr>
          </a:lstStyle>
          <a:p>
            <a:fld id="{9B69E176-BFA9-4067-A690-304AFFD24A5B}" type="slidenum">
              <a:rPr lang="zh-CN" altLang="en-US"/>
              <a:pPr/>
              <a:t>‹#›</a:t>
            </a:fld>
            <a:endParaRPr lang="zh-CN" altLang="en-US"/>
          </a:p>
        </p:txBody>
      </p:sp>
    </p:spTree>
    <p:extLst>
      <p:ext uri="{BB962C8B-B14F-4D97-AF65-F5344CB8AC3E}">
        <p14:creationId xmlns:p14="http://schemas.microsoft.com/office/powerpoint/2010/main" val="2200410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C68765-13E8-4A0D-8B97-F95D16047F49}"/>
              </a:ext>
            </a:extLst>
          </p:cNvPr>
          <p:cNvSpPr/>
          <p:nvPr userDrawn="1">
            <p:custDataLst>
              <p:tags r:id="rId1"/>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 name="图片 11" descr="C:/Users/1V994W2/PycharmProjects/PPT_Background_Generation/pic_temp/0_pic_quater_left_up.png">
            <a:extLst>
              <a:ext uri="{FF2B5EF4-FFF2-40B4-BE49-F238E27FC236}">
                <a16:creationId xmlns:a16="http://schemas.microsoft.com/office/drawing/2014/main" id="{0E0E18D6-5383-4047-86C5-5C384E170191}"/>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descr="C:/Users/1V994W2/PycharmProjects/PPT_Background_Generation/pic_temp/1_pic_quater_right_up.png">
            <a:extLst>
              <a:ext uri="{FF2B5EF4-FFF2-40B4-BE49-F238E27FC236}">
                <a16:creationId xmlns:a16="http://schemas.microsoft.com/office/drawing/2014/main" id="{DE338364-C1B5-4DA1-813D-0F8FBD56CFD4}"/>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34700" y="178518"/>
            <a:ext cx="8278200"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247718"/>
            <a:ext cx="40068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247718"/>
            <a:ext cx="40257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3612918"/>
            <a:ext cx="40068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3610218"/>
            <a:ext cx="40257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4" name="日期占位符 2">
            <a:extLst>
              <a:ext uri="{FF2B5EF4-FFF2-40B4-BE49-F238E27FC236}">
                <a16:creationId xmlns:a16="http://schemas.microsoft.com/office/drawing/2014/main" id="{0F403812-2D27-41C2-A15D-5D5F81F2402F}"/>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5" name="页脚占位符 3">
            <a:extLst>
              <a:ext uri="{FF2B5EF4-FFF2-40B4-BE49-F238E27FC236}">
                <a16:creationId xmlns:a16="http://schemas.microsoft.com/office/drawing/2014/main" id="{4DD23982-C79A-48BE-AFE6-FB52C116FEBE}"/>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6" name="灯片编号占位符 4">
            <a:extLst>
              <a:ext uri="{FF2B5EF4-FFF2-40B4-BE49-F238E27FC236}">
                <a16:creationId xmlns:a16="http://schemas.microsoft.com/office/drawing/2014/main" id="{BA6E68BA-99D1-4C70-A5A6-5D00A221FDC7}"/>
              </a:ext>
            </a:extLst>
          </p:cNvPr>
          <p:cNvSpPr>
            <a:spLocks noGrp="1"/>
          </p:cNvSpPr>
          <p:nvPr>
            <p:ph type="sldNum" sz="quarter" idx="19"/>
            <p:custDataLst>
              <p:tags r:id="rId6"/>
            </p:custDataLst>
          </p:nvPr>
        </p:nvSpPr>
        <p:spPr/>
        <p:txBody>
          <a:bodyPr/>
          <a:lstStyle>
            <a:lvl1pPr>
              <a:defRPr/>
            </a:lvl1pPr>
          </a:lstStyle>
          <a:p>
            <a:fld id="{B8F844FA-F64C-431B-A4D8-B2486FD408CE}" type="slidenum">
              <a:rPr lang="zh-CN" altLang="en-US"/>
              <a:pPr/>
              <a:t>‹#›</a:t>
            </a:fld>
            <a:endParaRPr lang="zh-CN" altLang="en-US"/>
          </a:p>
        </p:txBody>
      </p:sp>
    </p:spTree>
    <p:extLst>
      <p:ext uri="{BB962C8B-B14F-4D97-AF65-F5344CB8AC3E}">
        <p14:creationId xmlns:p14="http://schemas.microsoft.com/office/powerpoint/2010/main" val="758592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3415E6-4258-4DB5-8932-58F762424BF3}"/>
              </a:ext>
            </a:extLst>
          </p:cNvPr>
          <p:cNvSpPr/>
          <p:nvPr userDrawn="1">
            <p:custDataLst>
              <p:tags r:id="rId1"/>
            </p:custDataLst>
          </p:nvPr>
        </p:nvSpPr>
        <p:spPr>
          <a:xfrm>
            <a:off x="0" y="715963"/>
            <a:ext cx="9144000" cy="371316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6802347A-A56E-4809-90C3-4D782B93C124}"/>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7929563" y="4149725"/>
            <a:ext cx="12144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776865D4-73EC-4E8A-A042-D2C034C95E4F}"/>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149725"/>
            <a:ext cx="121443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1142100" y="1004718"/>
            <a:ext cx="6858000" cy="1790100"/>
          </a:xfrm>
        </p:spPr>
        <p:txBody>
          <a:bodyPr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2897418"/>
            <a:ext cx="6858000" cy="1242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73C035A6-453A-49C4-BACA-22642506BD6F}"/>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F7032B1E-0BD1-4A37-9D4B-79B906716BB1}"/>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61042AFF-713B-4482-AA8F-0B5D62C1A289}"/>
              </a:ext>
            </a:extLst>
          </p:cNvPr>
          <p:cNvSpPr>
            <a:spLocks noGrp="1"/>
          </p:cNvSpPr>
          <p:nvPr>
            <p:ph type="sldNum" sz="quarter" idx="16"/>
            <p:custDataLst>
              <p:tags r:id="rId6"/>
            </p:custDataLst>
          </p:nvPr>
        </p:nvSpPr>
        <p:spPr/>
        <p:txBody>
          <a:bodyPr/>
          <a:lstStyle>
            <a:lvl1pPr>
              <a:defRPr/>
            </a:lvl1pPr>
          </a:lstStyle>
          <a:p>
            <a:fld id="{A1B03D26-B8CE-465B-8777-103A664A1813}" type="slidenum">
              <a:rPr lang="zh-CN" altLang="en-US"/>
              <a:pPr/>
              <a:t>‹#›</a:t>
            </a:fld>
            <a:endParaRPr lang="zh-CN" altLang="en-US"/>
          </a:p>
        </p:txBody>
      </p:sp>
    </p:spTree>
    <p:extLst>
      <p:ext uri="{BB962C8B-B14F-4D97-AF65-F5344CB8AC3E}">
        <p14:creationId xmlns:p14="http://schemas.microsoft.com/office/powerpoint/2010/main" val="26550738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8" descr="C:/Users/1V994W2/PycharmProjects/PPT_Background_Generation/pic_temp/pic_sup.png">
            <a:extLst>
              <a:ext uri="{FF2B5EF4-FFF2-40B4-BE49-F238E27FC236}">
                <a16:creationId xmlns:a16="http://schemas.microsoft.com/office/drawing/2014/main" id="{9CB30818-F24F-474C-908D-228B66B33348}"/>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1B93A67E-87D6-46B9-96B6-E7EB5998E325}"/>
              </a:ext>
            </a:extLst>
          </p:cNvPr>
          <p:cNvCxnSpPr/>
          <p:nvPr userDrawn="1">
            <p:custDataLst>
              <p:tags r:id="rId2"/>
            </p:custDataLst>
          </p:nvPr>
        </p:nvCxnSpPr>
        <p:spPr>
          <a:xfrm>
            <a:off x="5370513" y="1746250"/>
            <a:ext cx="34401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2D7A8FD-C9FA-4D07-AD02-8F4020E34F5F}"/>
              </a:ext>
            </a:extLst>
          </p:cNvPr>
          <p:cNvCxnSpPr/>
          <p:nvPr userDrawn="1">
            <p:custDataLst>
              <p:tags r:id="rId3"/>
            </p:custDataLst>
          </p:nvPr>
        </p:nvCxnSpPr>
        <p:spPr>
          <a:xfrm>
            <a:off x="5365750" y="3860800"/>
            <a:ext cx="34417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nvPr>
        </p:nvSpPr>
        <p:spPr>
          <a:xfrm>
            <a:off x="5365820" y="1345108"/>
            <a:ext cx="1458278"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4" name="文本占位符 3"/>
          <p:cNvSpPr>
            <a:spLocks noGrp="1"/>
          </p:cNvSpPr>
          <p:nvPr>
            <p:ph type="body" sz="quarter" idx="15" hasCustomPrompt="1"/>
          </p:nvPr>
        </p:nvSpPr>
        <p:spPr>
          <a:xfrm>
            <a:off x="7254910" y="1345108"/>
            <a:ext cx="1458278" cy="306705"/>
          </a:xfrm>
          <a:prstGeom prst="rect">
            <a:avLst/>
          </a:prstGeom>
        </p:spPr>
        <p:txBody>
          <a:bodyPr lIns="91440" tIns="45720" rIns="91440" bIns="45720">
            <a:normAutofit/>
          </a:bodyPr>
          <a:lstStyle>
            <a:lvl1pPr marL="257175" marR="0" indent="-257175" algn="r"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3" name="副标题 2"/>
          <p:cNvSpPr>
            <a:spLocks noGrp="1"/>
          </p:cNvSpPr>
          <p:nvPr>
            <p:ph type="subTitle" idx="14" hasCustomPrompt="1"/>
          </p:nvPr>
        </p:nvSpPr>
        <p:spPr>
          <a:xfrm>
            <a:off x="5370206" y="2761170"/>
            <a:ext cx="3435929" cy="886906"/>
          </a:xfrm>
        </p:spPr>
        <p:txBody>
          <a:bodyPr lIns="91440" tIns="45720" rIns="91440" bIns="4572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noProof="1"/>
              <a:t>单击此处编辑副标题</a:t>
            </a:r>
          </a:p>
        </p:txBody>
      </p:sp>
      <p:sp>
        <p:nvSpPr>
          <p:cNvPr id="2" name="标题 1"/>
          <p:cNvSpPr>
            <a:spLocks noGrp="1"/>
          </p:cNvSpPr>
          <p:nvPr>
            <p:ph type="ctrTitle" idx="13" hasCustomPrompt="1"/>
          </p:nvPr>
        </p:nvSpPr>
        <p:spPr>
          <a:xfrm>
            <a:off x="5370206" y="1859281"/>
            <a:ext cx="3435929" cy="788542"/>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3900" b="0" spc="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0" name="日期占位符 15">
            <a:extLst>
              <a:ext uri="{FF2B5EF4-FFF2-40B4-BE49-F238E27FC236}">
                <a16:creationId xmlns:a16="http://schemas.microsoft.com/office/drawing/2014/main" id="{66A1F03A-CC93-4A61-999A-B029EB58863A}"/>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16">
            <a:extLst>
              <a:ext uri="{FF2B5EF4-FFF2-40B4-BE49-F238E27FC236}">
                <a16:creationId xmlns:a16="http://schemas.microsoft.com/office/drawing/2014/main" id="{ECC726F1-A568-4AC5-9F32-0792DC65D228}"/>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17">
            <a:extLst>
              <a:ext uri="{FF2B5EF4-FFF2-40B4-BE49-F238E27FC236}">
                <a16:creationId xmlns:a16="http://schemas.microsoft.com/office/drawing/2014/main" id="{A493A265-A42F-4197-9E52-E6C79BD85A55}"/>
              </a:ext>
            </a:extLst>
          </p:cNvPr>
          <p:cNvSpPr>
            <a:spLocks noGrp="1"/>
          </p:cNvSpPr>
          <p:nvPr>
            <p:ph type="sldNum" sz="quarter" idx="19"/>
            <p:custDataLst>
              <p:tags r:id="rId6"/>
            </p:custDataLst>
          </p:nvPr>
        </p:nvSpPr>
        <p:spPr/>
        <p:txBody>
          <a:bodyPr/>
          <a:lstStyle>
            <a:lvl1pPr>
              <a:defRPr/>
            </a:lvl1pPr>
          </a:lstStyle>
          <a:p>
            <a:fld id="{F7CD6C75-F61A-43D9-BBA6-1FEE07AE95F1}" type="slidenum">
              <a:rPr lang="zh-CN" altLang="en-US"/>
              <a:pPr/>
              <a:t>‹#›</a:t>
            </a:fld>
            <a:endParaRPr lang="zh-CN" altLang="en-US"/>
          </a:p>
        </p:txBody>
      </p:sp>
    </p:spTree>
    <p:extLst>
      <p:ext uri="{BB962C8B-B14F-4D97-AF65-F5344CB8AC3E}">
        <p14:creationId xmlns:p14="http://schemas.microsoft.com/office/powerpoint/2010/main" val="37689523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7AE8B41B-7EE5-4104-8C03-98F2F2C72816}"/>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DDF9D875-67E9-4907-AA9A-76FDB804FAF9}"/>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714381"/>
            <a:ext cx="8139178"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71062AE4-0FC9-44D6-B905-080CBDC6DFDF}"/>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5126B177-3B3A-4E8C-ABCE-1457B4E49BE6}"/>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5D12BCAE-60DF-4ED4-B706-42F013A62512}"/>
              </a:ext>
            </a:extLst>
          </p:cNvPr>
          <p:cNvSpPr>
            <a:spLocks noGrp="1"/>
          </p:cNvSpPr>
          <p:nvPr>
            <p:ph type="sldNum" sz="quarter" idx="12"/>
            <p:custDataLst>
              <p:tags r:id="rId5"/>
            </p:custDataLst>
          </p:nvPr>
        </p:nvSpPr>
        <p:spPr/>
        <p:txBody>
          <a:bodyPr/>
          <a:lstStyle>
            <a:lvl1pPr>
              <a:defRPr/>
            </a:lvl1pPr>
          </a:lstStyle>
          <a:p>
            <a:fld id="{6ECF5AF1-0537-4E53-B2DE-284BEBC8BEE5}" type="slidenum">
              <a:rPr lang="zh-CN" altLang="en-US"/>
              <a:pPr/>
              <a:t>‹#›</a:t>
            </a:fld>
            <a:endParaRPr lang="zh-CN" altLang="en-US"/>
          </a:p>
        </p:txBody>
      </p:sp>
    </p:spTree>
    <p:extLst>
      <p:ext uri="{BB962C8B-B14F-4D97-AF65-F5344CB8AC3E}">
        <p14:creationId xmlns:p14="http://schemas.microsoft.com/office/powerpoint/2010/main" val="115565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C1B1A45C-0902-4BC2-BCD5-F19CD803ABE0}"/>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4138E970-C5B7-44F4-A0C6-198ADF78EF86}"/>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714506"/>
            <a:ext cx="3962432"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714506"/>
            <a:ext cx="3962432" cy="4042387"/>
          </a:xfrm>
        </p:spPr>
        <p:txBody>
          <a:bodyPr>
            <a:normAutofit/>
          </a:bodyPr>
          <a:lstStyle>
            <a:lvl1pPr eaLnBrk="1" fontAlgn="auto" latinLnBrk="0" hangingPunct="1">
              <a:defRPr sz="900">
                <a:solidFill>
                  <a:schemeClr val="tx1"/>
                </a:solidFill>
                <a:latin typeface="Arial" panose="020B0604020202020204" pitchFamily="34" charset="0"/>
                <a:ea typeface="微软雅黑" panose="020B0503020204020204" charset="-122"/>
              </a:defRPr>
            </a:lvl1pPr>
            <a:lvl2pPr eaLnBrk="1" fontAlgn="auto" latinLnBrk="0" hangingPunct="1">
              <a:defRPr sz="900">
                <a:solidFill>
                  <a:schemeClr val="tx1"/>
                </a:solidFill>
                <a:latin typeface="Arial" panose="020B0604020202020204" pitchFamily="34" charset="0"/>
                <a:ea typeface="微软雅黑" panose="020B0503020204020204" charset="-122"/>
              </a:defRPr>
            </a:lvl2pPr>
            <a:lvl3pPr eaLnBrk="1" fontAlgn="auto" latinLnBrk="0" hangingPunct="1">
              <a:defRPr sz="900">
                <a:solidFill>
                  <a:schemeClr val="tx1"/>
                </a:solidFill>
                <a:latin typeface="Arial" panose="020B0604020202020204" pitchFamily="34" charset="0"/>
                <a:ea typeface="微软雅黑" panose="020B0503020204020204" charset="-122"/>
              </a:defRPr>
            </a:lvl3pPr>
            <a:lvl4pPr eaLnBrk="1" fontAlgn="auto" latinLnBrk="0" hangingPunct="1">
              <a:defRPr sz="900">
                <a:solidFill>
                  <a:schemeClr val="tx1"/>
                </a:solidFill>
                <a:latin typeface="Arial" panose="020B0604020202020204" pitchFamily="34" charset="0"/>
                <a:ea typeface="微软雅黑" panose="020B0503020204020204" charset="-122"/>
              </a:defRPr>
            </a:lvl4pPr>
            <a:lvl5pPr eaLnBrk="1" fontAlgn="auto" latinLnBrk="0" hangingPunct="1">
              <a:defRPr sz="9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F1E8416E-E2E5-48F3-B3CB-CFC91FA0CF80}"/>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8" name="页脚占位符 5">
            <a:extLst>
              <a:ext uri="{FF2B5EF4-FFF2-40B4-BE49-F238E27FC236}">
                <a16:creationId xmlns:a16="http://schemas.microsoft.com/office/drawing/2014/main" id="{376A4138-5179-43E8-BBCD-49071EFE9940}"/>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D966F808-B9D3-43F4-86A7-17C8F4FE9D30}"/>
              </a:ext>
            </a:extLst>
          </p:cNvPr>
          <p:cNvSpPr>
            <a:spLocks noGrp="1"/>
          </p:cNvSpPr>
          <p:nvPr>
            <p:ph type="sldNum" sz="quarter" idx="12"/>
            <p:custDataLst>
              <p:tags r:id="rId5"/>
            </p:custDataLst>
          </p:nvPr>
        </p:nvSpPr>
        <p:spPr/>
        <p:txBody>
          <a:bodyPr/>
          <a:lstStyle>
            <a:lvl1pPr>
              <a:defRPr/>
            </a:lvl1pPr>
          </a:lstStyle>
          <a:p>
            <a:fld id="{4D597E1E-8E8E-48DD-A80B-C7AA8F1E23F0}" type="slidenum">
              <a:rPr lang="zh-CN" altLang="en-US"/>
              <a:pPr/>
              <a:t>‹#›</a:t>
            </a:fld>
            <a:endParaRPr lang="zh-CN" altLang="en-US"/>
          </a:p>
        </p:txBody>
      </p:sp>
    </p:spTree>
    <p:extLst>
      <p:ext uri="{BB962C8B-B14F-4D97-AF65-F5344CB8AC3E}">
        <p14:creationId xmlns:p14="http://schemas.microsoft.com/office/powerpoint/2010/main" val="1190523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6" descr="C:/Users/1V994W2/PycharmProjects/PPT_Background_Generation/pic_temp/pic_half_top.png">
            <a:extLst>
              <a:ext uri="{FF2B5EF4-FFF2-40B4-BE49-F238E27FC236}">
                <a16:creationId xmlns:a16="http://schemas.microsoft.com/office/drawing/2014/main" id="{06C1E3A1-212B-4B8C-A12A-85B44274B0BD}"/>
              </a:ext>
            </a:extLst>
          </p:cNvPr>
          <p:cNvPicPr>
            <a:picLocks noChangeArrowheads="1"/>
          </p:cNvPicPr>
          <p:nvPr userDrawn="1">
            <p:custDataLst>
              <p:tags r:id="rId1"/>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3048000" y="4286250"/>
            <a:ext cx="3048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ctrTitle" idx="14" hasCustomPrompt="1"/>
          </p:nvPr>
        </p:nvSpPr>
        <p:spPr>
          <a:xfrm>
            <a:off x="2484120" y="2245519"/>
            <a:ext cx="4175760" cy="626745"/>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2484120" y="2948942"/>
            <a:ext cx="4175760" cy="626744"/>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35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noProof="1"/>
              <a:t>单击此处编辑副标题</a:t>
            </a:r>
          </a:p>
        </p:txBody>
      </p:sp>
      <p:sp>
        <p:nvSpPr>
          <p:cNvPr id="5" name="日期占位符 3">
            <a:extLst>
              <a:ext uri="{FF2B5EF4-FFF2-40B4-BE49-F238E27FC236}">
                <a16:creationId xmlns:a16="http://schemas.microsoft.com/office/drawing/2014/main" id="{3C48D2D9-5A14-4305-9789-41B20B79D380}"/>
              </a:ext>
            </a:extLst>
          </p:cNvPr>
          <p:cNvSpPr>
            <a:spLocks noGrp="1"/>
          </p:cNvSpPr>
          <p:nvPr>
            <p:ph type="dt" sz="half" idx="15"/>
            <p:custDataLst>
              <p:tags r:id="rId2"/>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4">
            <a:extLst>
              <a:ext uri="{FF2B5EF4-FFF2-40B4-BE49-F238E27FC236}">
                <a16:creationId xmlns:a16="http://schemas.microsoft.com/office/drawing/2014/main" id="{10638B8A-DA9A-4563-8D1A-B555B0042459}"/>
              </a:ext>
            </a:extLst>
          </p:cNvPr>
          <p:cNvSpPr>
            <a:spLocks noGrp="1"/>
          </p:cNvSpPr>
          <p:nvPr>
            <p:ph type="ftr" sz="quarter" idx="16"/>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5">
            <a:extLst>
              <a:ext uri="{FF2B5EF4-FFF2-40B4-BE49-F238E27FC236}">
                <a16:creationId xmlns:a16="http://schemas.microsoft.com/office/drawing/2014/main" id="{6A0515A7-C25D-4EF6-A680-4EBF8B1F8A0D}"/>
              </a:ext>
            </a:extLst>
          </p:cNvPr>
          <p:cNvSpPr>
            <a:spLocks noGrp="1"/>
          </p:cNvSpPr>
          <p:nvPr>
            <p:ph type="sldNum" sz="quarter" idx="17"/>
            <p:custDataLst>
              <p:tags r:id="rId4"/>
            </p:custDataLst>
          </p:nvPr>
        </p:nvSpPr>
        <p:spPr/>
        <p:txBody>
          <a:bodyPr/>
          <a:lstStyle>
            <a:lvl1pPr>
              <a:defRPr/>
            </a:lvl1pPr>
          </a:lstStyle>
          <a:p>
            <a:fld id="{FBAA09A8-D2FC-449C-95A1-7A6A0B9CCDDB}" type="slidenum">
              <a:rPr lang="zh-CN" altLang="en-US"/>
              <a:pPr/>
              <a:t>‹#›</a:t>
            </a:fld>
            <a:endParaRPr lang="zh-CN" altLang="en-US"/>
          </a:p>
        </p:txBody>
      </p:sp>
    </p:spTree>
    <p:extLst>
      <p:ext uri="{BB962C8B-B14F-4D97-AF65-F5344CB8AC3E}">
        <p14:creationId xmlns:p14="http://schemas.microsoft.com/office/powerpoint/2010/main" val="290864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230A0851-B6A5-4118-9C42-6E949E2D80D2}"/>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7A6B172A-4F59-46DB-8B00-E3746A050BF2}"/>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71438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714381"/>
            <a:ext cx="3962432" cy="4041680"/>
          </a:xfrm>
        </p:spPr>
        <p:txBody>
          <a:bodyPr>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ED5F5457-EBCE-414A-BA46-166242C87555}"/>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8" name="页脚占位符 5">
            <a:extLst>
              <a:ext uri="{FF2B5EF4-FFF2-40B4-BE49-F238E27FC236}">
                <a16:creationId xmlns:a16="http://schemas.microsoft.com/office/drawing/2014/main" id="{FEAE8DDE-0A86-4F06-8252-FD85DA113843}"/>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D2D66E16-601C-4B14-B9A4-08A037237BA5}"/>
              </a:ext>
            </a:extLst>
          </p:cNvPr>
          <p:cNvSpPr>
            <a:spLocks noGrp="1"/>
          </p:cNvSpPr>
          <p:nvPr>
            <p:ph type="sldNum" sz="quarter" idx="12"/>
            <p:custDataLst>
              <p:tags r:id="rId5"/>
            </p:custDataLst>
          </p:nvPr>
        </p:nvSpPr>
        <p:spPr/>
        <p:txBody>
          <a:bodyPr/>
          <a:lstStyle>
            <a:lvl1pPr>
              <a:defRPr/>
            </a:lvl1pPr>
          </a:lstStyle>
          <a:p>
            <a:fld id="{D870EFCD-D26C-4594-8235-37BA90A3CD53}" type="slidenum">
              <a:rPr lang="zh-CN" altLang="en-US"/>
              <a:pPr/>
              <a:t>‹#›</a:t>
            </a:fld>
            <a:endParaRPr lang="zh-CN" altLang="en-US"/>
          </a:p>
        </p:txBody>
      </p:sp>
    </p:spTree>
    <p:extLst>
      <p:ext uri="{BB962C8B-B14F-4D97-AF65-F5344CB8AC3E}">
        <p14:creationId xmlns:p14="http://schemas.microsoft.com/office/powerpoint/2010/main" val="3274546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descr="C:/Users/1V994W2/PycharmProjects/PPT_Background_Generation/pic_temp/0_pic_quater_left_up.png">
            <a:extLst>
              <a:ext uri="{FF2B5EF4-FFF2-40B4-BE49-F238E27FC236}">
                <a16:creationId xmlns:a16="http://schemas.microsoft.com/office/drawing/2014/main" id="{42844E59-421D-4602-B9D8-088C55347F21}"/>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1V994W2/PycharmProjects/PPT_Background_Generation/pic_temp/1_pic_quater_right_up.png">
            <a:extLst>
              <a:ext uri="{FF2B5EF4-FFF2-40B4-BE49-F238E27FC236}">
                <a16:creationId xmlns:a16="http://schemas.microsoft.com/office/drawing/2014/main" id="{6FC65C1B-B1F4-4997-816A-035AA0007D27}"/>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714381"/>
            <a:ext cx="3962432" cy="285752"/>
          </a:xfrm>
        </p:spPr>
        <p:txBody>
          <a:bodyPr anchor="ctr">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单击此处编辑文本</a:t>
            </a:r>
          </a:p>
        </p:txBody>
      </p:sp>
      <p:sp>
        <p:nvSpPr>
          <p:cNvPr id="4" name="内容占位符 3"/>
          <p:cNvSpPr>
            <a:spLocks noGrp="1"/>
          </p:cNvSpPr>
          <p:nvPr>
            <p:ph sz="half" idx="2"/>
          </p:nvPr>
        </p:nvSpPr>
        <p:spPr>
          <a:xfrm>
            <a:off x="502444" y="1054894"/>
            <a:ext cx="3962400"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714381"/>
            <a:ext cx="3962432" cy="285752"/>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noProof="1">
                <a:sym typeface="+mn-ea"/>
              </a:rPr>
              <a:t>单击此处编辑文本</a:t>
            </a:r>
          </a:p>
        </p:txBody>
      </p:sp>
      <p:sp>
        <p:nvSpPr>
          <p:cNvPr id="6" name="内容占位符 5"/>
          <p:cNvSpPr>
            <a:spLocks noGrp="1"/>
          </p:cNvSpPr>
          <p:nvPr>
            <p:ph sz="quarter" idx="4"/>
          </p:nvPr>
        </p:nvSpPr>
        <p:spPr>
          <a:xfrm>
            <a:off x="4676813" y="1054894"/>
            <a:ext cx="3962432"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38E575CF-65E8-4FDE-87AA-DCE3E80F4FE1}"/>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7">
            <a:extLst>
              <a:ext uri="{FF2B5EF4-FFF2-40B4-BE49-F238E27FC236}">
                <a16:creationId xmlns:a16="http://schemas.microsoft.com/office/drawing/2014/main" id="{AF8B4733-92DE-4761-895F-13AFBFE16456}"/>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EA7A152B-7CE9-4785-BE7F-2D3880CA9D29}"/>
              </a:ext>
            </a:extLst>
          </p:cNvPr>
          <p:cNvSpPr>
            <a:spLocks noGrp="1"/>
          </p:cNvSpPr>
          <p:nvPr>
            <p:ph type="sldNum" sz="quarter" idx="12"/>
            <p:custDataLst>
              <p:tags r:id="rId5"/>
            </p:custDataLst>
          </p:nvPr>
        </p:nvSpPr>
        <p:spPr/>
        <p:txBody>
          <a:bodyPr/>
          <a:lstStyle>
            <a:lvl1pPr>
              <a:defRPr/>
            </a:lvl1pPr>
          </a:lstStyle>
          <a:p>
            <a:fld id="{95D985FE-5569-43A0-BCA9-60A2FABBAFF5}" type="slidenum">
              <a:rPr lang="zh-CN" altLang="en-US"/>
              <a:pPr/>
              <a:t>‹#›</a:t>
            </a:fld>
            <a:endParaRPr lang="zh-CN" altLang="en-US"/>
          </a:p>
        </p:txBody>
      </p:sp>
    </p:spTree>
    <p:extLst>
      <p:ext uri="{BB962C8B-B14F-4D97-AF65-F5344CB8AC3E}">
        <p14:creationId xmlns:p14="http://schemas.microsoft.com/office/powerpoint/2010/main" val="41803768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descr="C:/Users/1V994W2/Documents/Tencent%20Files/574576071/FileRecv/拼装素材/forright/15/subject_holdleft_94,116,146_0_staid_full_0.png">
            <a:extLst>
              <a:ext uri="{FF2B5EF4-FFF2-40B4-BE49-F238E27FC236}">
                <a16:creationId xmlns:a16="http://schemas.microsoft.com/office/drawing/2014/main" id="{9EDF6453-E4BE-4AB0-9E70-51DD7BBA323A}"/>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5622925" y="1646238"/>
            <a:ext cx="3292475"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8D7E0DF4-59B1-4185-AC71-63435522A245}"/>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3"/>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5" name="日期占位符 2">
            <a:extLst>
              <a:ext uri="{FF2B5EF4-FFF2-40B4-BE49-F238E27FC236}">
                <a16:creationId xmlns:a16="http://schemas.microsoft.com/office/drawing/2014/main" id="{8341915A-E457-4B5C-BDEC-BB31879B1C8B}"/>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1BC38732-2698-47DD-84F5-D512A6B37C74}"/>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0C60D8BA-FBED-45F9-BCF9-C1DB75797546}"/>
              </a:ext>
            </a:extLst>
          </p:cNvPr>
          <p:cNvSpPr>
            <a:spLocks noGrp="1"/>
          </p:cNvSpPr>
          <p:nvPr>
            <p:ph type="sldNum" sz="quarter" idx="12"/>
            <p:custDataLst>
              <p:tags r:id="rId5"/>
            </p:custDataLst>
          </p:nvPr>
        </p:nvSpPr>
        <p:spPr/>
        <p:txBody>
          <a:bodyPr/>
          <a:lstStyle>
            <a:lvl1pPr>
              <a:defRPr/>
            </a:lvl1pPr>
          </a:lstStyle>
          <a:p>
            <a:fld id="{2A4226F5-DAE7-4DE4-9B98-3D7AA44B96A6}" type="slidenum">
              <a:rPr lang="zh-CN" altLang="en-US"/>
              <a:pPr/>
              <a:t>‹#›</a:t>
            </a:fld>
            <a:endParaRPr lang="zh-CN" altLang="en-US"/>
          </a:p>
        </p:txBody>
      </p:sp>
    </p:spTree>
    <p:extLst>
      <p:ext uri="{BB962C8B-B14F-4D97-AF65-F5344CB8AC3E}">
        <p14:creationId xmlns:p14="http://schemas.microsoft.com/office/powerpoint/2010/main" val="10338015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645176-6D0B-4357-8F4F-D1F1A252B819}"/>
              </a:ext>
            </a:extLst>
          </p:cNvPr>
          <p:cNvSpPr>
            <a:spLocks noGrp="1"/>
          </p:cNvSpPr>
          <p:nvPr>
            <p:ph type="dt" sz="half" idx="10"/>
            <p:custDataLst>
              <p:tags r:id="rId1"/>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3" name="页脚占位符 2">
            <a:extLst>
              <a:ext uri="{FF2B5EF4-FFF2-40B4-BE49-F238E27FC236}">
                <a16:creationId xmlns:a16="http://schemas.microsoft.com/office/drawing/2014/main" id="{E6E0AAEB-387D-43D1-B7BC-6F75507F913E}"/>
              </a:ext>
            </a:extLst>
          </p:cNvPr>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835360F4-41B2-48A4-B0CB-F1878C82FBAD}"/>
              </a:ext>
            </a:extLst>
          </p:cNvPr>
          <p:cNvSpPr>
            <a:spLocks noGrp="1"/>
          </p:cNvSpPr>
          <p:nvPr>
            <p:ph type="sldNum" sz="quarter" idx="12"/>
            <p:custDataLst>
              <p:tags r:id="rId3"/>
            </p:custDataLst>
          </p:nvPr>
        </p:nvSpPr>
        <p:spPr/>
        <p:txBody>
          <a:bodyPr/>
          <a:lstStyle>
            <a:lvl1pPr>
              <a:defRPr/>
            </a:lvl1pPr>
          </a:lstStyle>
          <a:p>
            <a:fld id="{901FBC10-CC37-47B4-B721-3BCC81CB5D02}" type="slidenum">
              <a:rPr lang="zh-CN" altLang="en-US"/>
              <a:pPr/>
              <a:t>‹#›</a:t>
            </a:fld>
            <a:endParaRPr lang="zh-CN" altLang="en-US"/>
          </a:p>
        </p:txBody>
      </p:sp>
    </p:spTree>
    <p:extLst>
      <p:ext uri="{BB962C8B-B14F-4D97-AF65-F5344CB8AC3E}">
        <p14:creationId xmlns:p14="http://schemas.microsoft.com/office/powerpoint/2010/main" val="26438165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37E16312-08D5-4B45-87D9-460079A9DBF4}"/>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9E9F166E-4AF2-4F2D-9B2A-2C0AF66CE495}"/>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48"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714381"/>
            <a:ext cx="3962432" cy="4041680"/>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71438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DC1C8174-8697-46FE-BCA0-54E958796F9D}"/>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9EFD9D74-47D9-4702-A33C-335B63B48DBF}" type="datetimeFigureOut">
              <a:rPr lang="zh-CN" altLang="en-US"/>
              <a:pPr/>
              <a:t>2021/9/4</a:t>
            </a:fld>
            <a:endParaRPr lang="zh-CN" altLang="en-US" dirty="0"/>
          </a:p>
        </p:txBody>
      </p:sp>
      <p:sp>
        <p:nvSpPr>
          <p:cNvPr id="8" name="页脚占位符 5">
            <a:extLst>
              <a:ext uri="{FF2B5EF4-FFF2-40B4-BE49-F238E27FC236}">
                <a16:creationId xmlns:a16="http://schemas.microsoft.com/office/drawing/2014/main" id="{F2564A70-2BF6-4C60-975A-13FD65375D2F}"/>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E0BDCF51-C7EB-4079-8B52-783CC8D7F3BF}"/>
              </a:ext>
            </a:extLst>
          </p:cNvPr>
          <p:cNvSpPr>
            <a:spLocks noGrp="1"/>
          </p:cNvSpPr>
          <p:nvPr>
            <p:ph type="sldNum" sz="quarter" idx="12"/>
            <p:custDataLst>
              <p:tags r:id="rId5"/>
            </p:custDataLst>
          </p:nvPr>
        </p:nvSpPr>
        <p:spPr/>
        <p:txBody>
          <a:bodyPr/>
          <a:lstStyle>
            <a:lvl1pPr>
              <a:defRPr/>
            </a:lvl1pPr>
          </a:lstStyle>
          <a:p>
            <a:fld id="{FC378E7F-D52F-43C9-9B0E-49EF54CE1D61}" type="slidenum">
              <a:rPr lang="zh-CN" altLang="en-US"/>
              <a:pPr/>
              <a:t>‹#›</a:t>
            </a:fld>
            <a:endParaRPr lang="zh-CN" altLang="en-US"/>
          </a:p>
        </p:txBody>
      </p:sp>
    </p:spTree>
    <p:extLst>
      <p:ext uri="{BB962C8B-B14F-4D97-AF65-F5344CB8AC3E}">
        <p14:creationId xmlns:p14="http://schemas.microsoft.com/office/powerpoint/2010/main" val="3281206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3DF8C110-3D39-4AEA-8C95-FEEC45BF5028}"/>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AEA3D731-7488-48CC-BD39-EBBA6EBAD986}"/>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7928351" y="714381"/>
            <a:ext cx="713238" cy="4041680"/>
          </a:xfrm>
        </p:spPr>
        <p:txBody>
          <a:bodyPr vert="eaVert" rtlCol="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714375"/>
            <a:ext cx="7371076" cy="4041680"/>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32EE8218-7645-48C2-9C25-5DFEE593428D}"/>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14840D10-231E-42EB-9562-CBDBF8561B6A}"/>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936D7AAD-9ED3-4AFD-831C-94B0738799E0}"/>
              </a:ext>
            </a:extLst>
          </p:cNvPr>
          <p:cNvSpPr>
            <a:spLocks noGrp="1"/>
          </p:cNvSpPr>
          <p:nvPr>
            <p:ph type="sldNum" sz="quarter" idx="12"/>
            <p:custDataLst>
              <p:tags r:id="rId5"/>
            </p:custDataLst>
          </p:nvPr>
        </p:nvSpPr>
        <p:spPr/>
        <p:txBody>
          <a:bodyPr/>
          <a:lstStyle>
            <a:lvl1pPr>
              <a:defRPr/>
            </a:lvl1pPr>
          </a:lstStyle>
          <a:p>
            <a:fld id="{561389D6-BC0A-4E9E-8C63-7E45BD6A7704}" type="slidenum">
              <a:rPr lang="zh-CN" altLang="en-US"/>
              <a:pPr/>
              <a:t>‹#›</a:t>
            </a:fld>
            <a:endParaRPr lang="zh-CN" altLang="en-US"/>
          </a:p>
        </p:txBody>
      </p:sp>
    </p:spTree>
    <p:extLst>
      <p:ext uri="{BB962C8B-B14F-4D97-AF65-F5344CB8AC3E}">
        <p14:creationId xmlns:p14="http://schemas.microsoft.com/office/powerpoint/2010/main" val="1144662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7" descr="C:/Users/1V994W2/PycharmProjects/PPT_Background_Generation/pic_temp/0_pic_quater_left_up.png">
            <a:extLst>
              <a:ext uri="{FF2B5EF4-FFF2-40B4-BE49-F238E27FC236}">
                <a16:creationId xmlns:a16="http://schemas.microsoft.com/office/drawing/2014/main" id="{014A520B-3238-4C72-8A89-5D9DA22D84E6}"/>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4D1EEC04-DEA7-417D-ABF1-26351BF06D31}"/>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502448" y="714381"/>
            <a:ext cx="8139178" cy="4041680"/>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33F823E4-EB7A-488D-834F-955AF1E1397E}"/>
              </a:ext>
            </a:extLst>
          </p:cNvPr>
          <p:cNvSpPr>
            <a:spLocks noGrp="1"/>
          </p:cNvSpPr>
          <p:nvPr>
            <p:ph type="dt" sz="half" idx="14"/>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4E61D9D4-68F3-4CB2-88B5-D8B021CB3067}"/>
              </a:ext>
            </a:extLst>
          </p:cNvPr>
          <p:cNvSpPr>
            <a:spLocks noGrp="1"/>
          </p:cNvSpPr>
          <p:nvPr>
            <p:ph type="ftr" sz="quarter" idx="15"/>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53810DE0-D413-4133-B7A1-6DF9633F4EC7}"/>
              </a:ext>
            </a:extLst>
          </p:cNvPr>
          <p:cNvSpPr>
            <a:spLocks noGrp="1"/>
          </p:cNvSpPr>
          <p:nvPr>
            <p:ph type="sldNum" sz="quarter" idx="16"/>
            <p:custDataLst>
              <p:tags r:id="rId5"/>
            </p:custDataLst>
          </p:nvPr>
        </p:nvSpPr>
        <p:spPr/>
        <p:txBody>
          <a:bodyPr/>
          <a:lstStyle>
            <a:lvl1pPr>
              <a:defRPr/>
            </a:lvl1pPr>
          </a:lstStyle>
          <a:p>
            <a:fld id="{277A13BB-61F9-4A87-B137-AC3E84B40612}" type="slidenum">
              <a:rPr lang="zh-CN" altLang="en-US"/>
              <a:pPr/>
              <a:t>‹#›</a:t>
            </a:fld>
            <a:endParaRPr lang="zh-CN" altLang="en-US"/>
          </a:p>
        </p:txBody>
      </p:sp>
    </p:spTree>
    <p:extLst>
      <p:ext uri="{BB962C8B-B14F-4D97-AF65-F5344CB8AC3E}">
        <p14:creationId xmlns:p14="http://schemas.microsoft.com/office/powerpoint/2010/main" val="11575848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1V994W2/PycharmProjects/PPT_Background_Generation/pic_temp/pic_sup.png">
            <a:extLst>
              <a:ext uri="{FF2B5EF4-FFF2-40B4-BE49-F238E27FC236}">
                <a16:creationId xmlns:a16="http://schemas.microsoft.com/office/drawing/2014/main" id="{C8AF290A-959E-4487-8A4E-7B7DF3D7D768}"/>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5A8AC902-58DF-4F69-90A0-5EA4E678615F}"/>
              </a:ext>
            </a:extLst>
          </p:cNvPr>
          <p:cNvCxnSpPr/>
          <p:nvPr userDrawn="1">
            <p:custDataLst>
              <p:tags r:id="rId2"/>
            </p:custDataLst>
          </p:nvPr>
        </p:nvCxnSpPr>
        <p:spPr>
          <a:xfrm>
            <a:off x="5119688" y="3167063"/>
            <a:ext cx="32861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6" hasCustomPrompt="1"/>
          </p:nvPr>
        </p:nvSpPr>
        <p:spPr>
          <a:xfrm>
            <a:off x="5142310" y="3314224"/>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8" name="文本占位符 7"/>
          <p:cNvSpPr>
            <a:spLocks noGrp="1"/>
          </p:cNvSpPr>
          <p:nvPr>
            <p:ph type="body" sz="quarter" idx="15" hasCustomPrompt="1"/>
          </p:nvPr>
        </p:nvSpPr>
        <p:spPr>
          <a:xfrm>
            <a:off x="5142310" y="3670459"/>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7" name="文本占位符 6"/>
          <p:cNvSpPr>
            <a:spLocks noGrp="1"/>
          </p:cNvSpPr>
          <p:nvPr>
            <p:ph type="body" idx="14" hasCustomPrompt="1"/>
          </p:nvPr>
        </p:nvSpPr>
        <p:spPr>
          <a:xfrm>
            <a:off x="5142310" y="2647474"/>
            <a:ext cx="3264218" cy="381476"/>
          </a:xfrm>
        </p:spPr>
        <p:txBody>
          <a:bodyPr lIns="91440" tIns="45720" rIns="91440" bIns="4572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2" name="标题 1"/>
          <p:cNvSpPr>
            <a:spLocks noGrp="1"/>
          </p:cNvSpPr>
          <p:nvPr>
            <p:ph type="title" idx="13" hasCustomPrompt="1"/>
          </p:nvPr>
        </p:nvSpPr>
        <p:spPr>
          <a:xfrm>
            <a:off x="5136595" y="1718786"/>
            <a:ext cx="3269933" cy="879158"/>
          </a:xfrm>
        </p:spPr>
        <p:txBody>
          <a:bodyPr lIns="91440" tIns="45720" rIns="91440" bIns="45720" anchor="b">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1" name="日期占位符 2">
            <a:extLst>
              <a:ext uri="{FF2B5EF4-FFF2-40B4-BE49-F238E27FC236}">
                <a16:creationId xmlns:a16="http://schemas.microsoft.com/office/drawing/2014/main" id="{5AEF38D5-36B5-4DDD-9369-FD2C8566C88C}"/>
              </a:ext>
            </a:extLst>
          </p:cNvPr>
          <p:cNvSpPr>
            <a:spLocks noGrp="1"/>
          </p:cNvSpPr>
          <p:nvPr>
            <p:ph type="dt" sz="half" idx="17"/>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2" name="页脚占位符 3">
            <a:extLst>
              <a:ext uri="{FF2B5EF4-FFF2-40B4-BE49-F238E27FC236}">
                <a16:creationId xmlns:a16="http://schemas.microsoft.com/office/drawing/2014/main" id="{9A1D1AB4-FA85-40C6-A0C9-46372D7A776A}"/>
              </a:ext>
            </a:extLst>
          </p:cNvPr>
          <p:cNvSpPr>
            <a:spLocks noGrp="1"/>
          </p:cNvSpPr>
          <p:nvPr>
            <p:ph type="ftr" sz="quarter" idx="18"/>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3" name="灯片编号占位符 4">
            <a:extLst>
              <a:ext uri="{FF2B5EF4-FFF2-40B4-BE49-F238E27FC236}">
                <a16:creationId xmlns:a16="http://schemas.microsoft.com/office/drawing/2014/main" id="{617CFC5B-63FE-4BD0-9761-283E5C049D97}"/>
              </a:ext>
            </a:extLst>
          </p:cNvPr>
          <p:cNvSpPr>
            <a:spLocks noGrp="1"/>
          </p:cNvSpPr>
          <p:nvPr>
            <p:ph type="sldNum" sz="quarter" idx="19"/>
            <p:custDataLst>
              <p:tags r:id="rId5"/>
            </p:custDataLst>
          </p:nvPr>
        </p:nvSpPr>
        <p:spPr/>
        <p:txBody>
          <a:bodyPr/>
          <a:lstStyle>
            <a:lvl1pPr>
              <a:defRPr/>
            </a:lvl1pPr>
          </a:lstStyle>
          <a:p>
            <a:fld id="{832FF9F5-F8B3-4A85-AEF0-89DDFA95A09C}" type="slidenum">
              <a:rPr lang="zh-CN" altLang="en-US"/>
              <a:pPr/>
              <a:t>‹#›</a:t>
            </a:fld>
            <a:endParaRPr lang="zh-CN" altLang="en-US"/>
          </a:p>
        </p:txBody>
      </p:sp>
    </p:spTree>
    <p:extLst>
      <p:ext uri="{BB962C8B-B14F-4D97-AF65-F5344CB8AC3E}">
        <p14:creationId xmlns:p14="http://schemas.microsoft.com/office/powerpoint/2010/main" val="34057566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descr="C:/Users/1V994W2/PycharmProjects/PPT_Background_Generation/pic_temp/0_pic_quater_left_up.png">
            <a:extLst>
              <a:ext uri="{FF2B5EF4-FFF2-40B4-BE49-F238E27FC236}">
                <a16:creationId xmlns:a16="http://schemas.microsoft.com/office/drawing/2014/main" id="{67D2E931-914F-41CB-8EAA-0977149A3299}"/>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FFAC5357-C3A0-4105-B005-96F551626522}"/>
              </a:ext>
            </a:extLst>
          </p:cNvPr>
          <p:cNvPicPr>
            <a:picLocks noChangeArrowheads="1"/>
          </p:cNvPicPr>
          <p:nvPr userDrawn="1">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3"/>
            <a:ext cx="8139178"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74B5CDF8-21F1-4034-B62F-5C880B9942D9}"/>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460A15F6-A6EA-4F35-876C-B4E45836FB2B}"/>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75D757B2-D94B-4047-BF0F-3D36991A2347}"/>
              </a:ext>
            </a:extLst>
          </p:cNvPr>
          <p:cNvSpPr>
            <a:spLocks noGrp="1"/>
          </p:cNvSpPr>
          <p:nvPr>
            <p:ph type="sldNum" sz="quarter" idx="12"/>
            <p:custDataLst>
              <p:tags r:id="rId5"/>
            </p:custDataLst>
          </p:nvPr>
        </p:nvSpPr>
        <p:spPr/>
        <p:txBody>
          <a:bodyPr/>
          <a:lstStyle>
            <a:lvl1pPr>
              <a:defRPr/>
            </a:lvl1pPr>
          </a:lstStyle>
          <a:p>
            <a:fld id="{0C5E0748-229A-4327-B585-4FEE6231FFAF}" type="slidenum">
              <a:rPr lang="zh-CN" altLang="en-US"/>
              <a:pPr/>
              <a:t>‹#›</a:t>
            </a:fld>
            <a:endParaRPr lang="zh-CN" altLang="en-US"/>
          </a:p>
        </p:txBody>
      </p:sp>
    </p:spTree>
    <p:extLst>
      <p:ext uri="{BB962C8B-B14F-4D97-AF65-F5344CB8AC3E}">
        <p14:creationId xmlns:p14="http://schemas.microsoft.com/office/powerpoint/2010/main" val="178097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descr="C:/Users/1V994W2/PycharmProjects/PPT_Background_Generation/pic_temp/0_pic_quater_left_up.png">
            <a:extLst>
              <a:ext uri="{FF2B5EF4-FFF2-40B4-BE49-F238E27FC236}">
                <a16:creationId xmlns:a16="http://schemas.microsoft.com/office/drawing/2014/main" id="{6AE8EDC7-7B4A-4E04-8E32-42782FE64461}"/>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1V994W2/PycharmProjects/PPT_Background_Generation/pic_temp/1_pic_quater_right_up.png">
            <a:extLst>
              <a:ext uri="{FF2B5EF4-FFF2-40B4-BE49-F238E27FC236}">
                <a16:creationId xmlns:a16="http://schemas.microsoft.com/office/drawing/2014/main" id="{8C57D838-8840-4302-AE58-60ABCD87DC6F}"/>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714506"/>
            <a:ext cx="3962432" cy="285802"/>
          </a:xfrm>
        </p:spPr>
        <p:txBody>
          <a:bodyPr anchor="ctr">
            <a:norm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lang="zh-CN" altLang="en-US" noProof="1"/>
              <a:t>单击此处编辑文本</a:t>
            </a:r>
          </a:p>
        </p:txBody>
      </p:sp>
      <p:sp>
        <p:nvSpPr>
          <p:cNvPr id="4" name="内容占位符 3"/>
          <p:cNvSpPr>
            <a:spLocks noGrp="1"/>
          </p:cNvSpPr>
          <p:nvPr>
            <p:ph sz="half" idx="2"/>
          </p:nvPr>
        </p:nvSpPr>
        <p:spPr>
          <a:xfrm>
            <a:off x="502444" y="1055078"/>
            <a:ext cx="3962400" cy="3701711"/>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714506"/>
            <a:ext cx="3962432" cy="285802"/>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noProof="1">
                <a:sym typeface="+mn-ea"/>
              </a:rPr>
              <a:t>单击此处编辑文本</a:t>
            </a:r>
          </a:p>
        </p:txBody>
      </p:sp>
      <p:sp>
        <p:nvSpPr>
          <p:cNvPr id="6" name="内容占位符 5"/>
          <p:cNvSpPr>
            <a:spLocks noGrp="1"/>
          </p:cNvSpPr>
          <p:nvPr>
            <p:ph sz="quarter" idx="4"/>
          </p:nvPr>
        </p:nvSpPr>
        <p:spPr>
          <a:xfrm>
            <a:off x="4676813" y="1055078"/>
            <a:ext cx="3962432" cy="3701711"/>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14FD32E8-7077-4596-87D4-1FF88D3C80E5}"/>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7">
            <a:extLst>
              <a:ext uri="{FF2B5EF4-FFF2-40B4-BE49-F238E27FC236}">
                <a16:creationId xmlns:a16="http://schemas.microsoft.com/office/drawing/2014/main" id="{1D5D83CF-24F3-47C9-8986-5E5F20031D53}"/>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F1A231F5-99C0-414F-9CC8-E059841B1AE3}"/>
              </a:ext>
            </a:extLst>
          </p:cNvPr>
          <p:cNvSpPr>
            <a:spLocks noGrp="1"/>
          </p:cNvSpPr>
          <p:nvPr>
            <p:ph type="sldNum" sz="quarter" idx="12"/>
            <p:custDataLst>
              <p:tags r:id="rId5"/>
            </p:custDataLst>
          </p:nvPr>
        </p:nvSpPr>
        <p:spPr/>
        <p:txBody>
          <a:bodyPr/>
          <a:lstStyle>
            <a:lvl1pPr>
              <a:defRPr/>
            </a:lvl1pPr>
          </a:lstStyle>
          <a:p>
            <a:fld id="{F501F8AE-EE64-45CF-9358-B9E9BF7A9E0F}" type="slidenum">
              <a:rPr lang="zh-CN" altLang="en-US"/>
              <a:pPr/>
              <a:t>‹#›</a:t>
            </a:fld>
            <a:endParaRPr lang="zh-CN" altLang="en-US"/>
          </a:p>
        </p:txBody>
      </p:sp>
    </p:spTree>
    <p:extLst>
      <p:ext uri="{BB962C8B-B14F-4D97-AF65-F5344CB8AC3E}">
        <p14:creationId xmlns:p14="http://schemas.microsoft.com/office/powerpoint/2010/main" val="25270253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9F9D11A-AC16-4973-ABA2-6A77F2962AB6}"/>
              </a:ext>
            </a:extLst>
          </p:cNvPr>
          <p:cNvSpPr/>
          <p:nvPr userDrawn="1">
            <p:custDataLst>
              <p:tags r:id="rId1"/>
            </p:custDataLst>
          </p:nvPr>
        </p:nvSpPr>
        <p:spPr>
          <a:xfrm>
            <a:off x="219075" y="228600"/>
            <a:ext cx="8705850" cy="46863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879D8040-1935-48C9-B7EA-092A80E1C421}"/>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8C21ADF0-B651-46AF-9D79-46164FBBC8BD}"/>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961200" y="936900"/>
            <a:ext cx="7219800" cy="5427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1622700"/>
            <a:ext cx="7219950" cy="2583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D62AADF8-E048-4764-BA4A-2DACC8A190F1}"/>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8D4B0C79-B75E-43E1-92C7-EEC23161C79B}"/>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980F33ED-2F5B-42F8-8A4C-89BE8EAD8EFD}"/>
              </a:ext>
            </a:extLst>
          </p:cNvPr>
          <p:cNvSpPr>
            <a:spLocks noGrp="1"/>
          </p:cNvSpPr>
          <p:nvPr>
            <p:ph type="sldNum" sz="quarter" idx="16"/>
            <p:custDataLst>
              <p:tags r:id="rId6"/>
            </p:custDataLst>
          </p:nvPr>
        </p:nvSpPr>
        <p:spPr/>
        <p:txBody>
          <a:bodyPr/>
          <a:lstStyle>
            <a:lvl1pPr>
              <a:defRPr/>
            </a:lvl1pPr>
          </a:lstStyle>
          <a:p>
            <a:fld id="{00A28650-4685-4C30-A039-67C1C2F83810}" type="slidenum">
              <a:rPr lang="zh-CN" altLang="en-US"/>
              <a:pPr/>
              <a:t>‹#›</a:t>
            </a:fld>
            <a:endParaRPr lang="zh-CN" altLang="en-US"/>
          </a:p>
        </p:txBody>
      </p:sp>
    </p:spTree>
    <p:extLst>
      <p:ext uri="{BB962C8B-B14F-4D97-AF65-F5344CB8AC3E}">
        <p14:creationId xmlns:p14="http://schemas.microsoft.com/office/powerpoint/2010/main" val="287573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0A31569-BF40-441D-AE94-45D6B1B59A26}"/>
              </a:ext>
            </a:extLst>
          </p:cNvPr>
          <p:cNvSpPr/>
          <p:nvPr userDrawn="1">
            <p:custDataLst>
              <p:tags r:id="rId1"/>
            </p:custDataLst>
          </p:nvPr>
        </p:nvSpPr>
        <p:spPr>
          <a:xfrm>
            <a:off x="0" y="0"/>
            <a:ext cx="3617913"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7" descr="C:/Users/1V994W2/PycharmProjects/PPT_Background_Generation/pic_temp/0_pic_quater_left_up.png">
            <a:extLst>
              <a:ext uri="{FF2B5EF4-FFF2-40B4-BE49-F238E27FC236}">
                <a16:creationId xmlns:a16="http://schemas.microsoft.com/office/drawing/2014/main" id="{7D3A524C-E4E6-4C75-80DF-AE0CFD328AE1}"/>
              </a:ext>
            </a:extLst>
          </p:cNvPr>
          <p:cNvPicPr>
            <a:picLocks noChangeArrowheads="1"/>
          </p:cNvPicPr>
          <p:nvPr userDrawn="1">
            <p:custDataLst>
              <p:tags r:id="rId2"/>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7400" y="577800"/>
            <a:ext cx="2970000" cy="661500"/>
          </a:xfrm>
        </p:spPr>
        <p:txBody>
          <a:bodyPr>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323000"/>
            <a:ext cx="2967300" cy="3069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577454"/>
            <a:ext cx="4860000" cy="381595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9C4212F0-4A92-43EC-BADC-D15216CD3C4B}"/>
              </a:ext>
            </a:extLst>
          </p:cNvPr>
          <p:cNvSpPr>
            <a:spLocks noGrp="1"/>
          </p:cNvSpPr>
          <p:nvPr>
            <p:ph type="dt" sz="half" idx="15"/>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3">
            <a:extLst>
              <a:ext uri="{FF2B5EF4-FFF2-40B4-BE49-F238E27FC236}">
                <a16:creationId xmlns:a16="http://schemas.microsoft.com/office/drawing/2014/main" id="{410FC20B-EBD6-4E50-98FC-3EE2B125476C}"/>
              </a:ext>
            </a:extLst>
          </p:cNvPr>
          <p:cNvSpPr>
            <a:spLocks noGrp="1"/>
          </p:cNvSpPr>
          <p:nvPr>
            <p:ph type="ftr" sz="quarter" idx="16"/>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1" name="灯片编号占位符 4">
            <a:extLst>
              <a:ext uri="{FF2B5EF4-FFF2-40B4-BE49-F238E27FC236}">
                <a16:creationId xmlns:a16="http://schemas.microsoft.com/office/drawing/2014/main" id="{3176CA5F-AFF4-4593-A61B-6633A2ECB79B}"/>
              </a:ext>
            </a:extLst>
          </p:cNvPr>
          <p:cNvSpPr>
            <a:spLocks noGrp="1"/>
          </p:cNvSpPr>
          <p:nvPr>
            <p:ph type="sldNum" sz="quarter" idx="17"/>
            <p:custDataLst>
              <p:tags r:id="rId5"/>
            </p:custDataLst>
          </p:nvPr>
        </p:nvSpPr>
        <p:spPr/>
        <p:txBody>
          <a:bodyPr/>
          <a:lstStyle>
            <a:lvl1pPr>
              <a:defRPr/>
            </a:lvl1pPr>
          </a:lstStyle>
          <a:p>
            <a:fld id="{FAA2EC50-9AF1-41D1-B66F-5BC0672652E9}" type="slidenum">
              <a:rPr lang="zh-CN" altLang="en-US"/>
              <a:pPr/>
              <a:t>‹#›</a:t>
            </a:fld>
            <a:endParaRPr lang="zh-CN" altLang="en-US"/>
          </a:p>
        </p:txBody>
      </p:sp>
    </p:spTree>
    <p:extLst>
      <p:ext uri="{BB962C8B-B14F-4D97-AF65-F5344CB8AC3E}">
        <p14:creationId xmlns:p14="http://schemas.microsoft.com/office/powerpoint/2010/main" val="1688251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B853D71-8296-4941-87D9-E3283073F690}"/>
              </a:ext>
            </a:extLst>
          </p:cNvPr>
          <p:cNvSpPr/>
          <p:nvPr userDrawn="1">
            <p:custDataLst>
              <p:tags r:id="rId1"/>
            </p:custDataLst>
          </p:nvPr>
        </p:nvSpPr>
        <p:spPr>
          <a:xfrm>
            <a:off x="0" y="0"/>
            <a:ext cx="9144000" cy="199866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161F5FC1-14D5-4011-8204-32E06E7B9494}"/>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5D332CA5-E31D-48D6-908F-96747B8621EB}"/>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9000" y="585900"/>
            <a:ext cx="8232300" cy="469800"/>
          </a:xfrm>
        </p:spPr>
        <p:txBody>
          <a:bodyP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244700"/>
            <a:ext cx="8231981" cy="621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106000"/>
            <a:ext cx="8224200" cy="25731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36376664-A625-48ED-BCED-D58794F50263}"/>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E51C60BD-5350-4FEA-831A-76A81195095C}"/>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780C4C68-3BC9-47CB-B3CA-054518734D60}"/>
              </a:ext>
            </a:extLst>
          </p:cNvPr>
          <p:cNvSpPr>
            <a:spLocks noGrp="1"/>
          </p:cNvSpPr>
          <p:nvPr>
            <p:ph type="sldNum" sz="quarter" idx="17"/>
            <p:custDataLst>
              <p:tags r:id="rId6"/>
            </p:custDataLst>
          </p:nvPr>
        </p:nvSpPr>
        <p:spPr/>
        <p:txBody>
          <a:bodyPr/>
          <a:lstStyle>
            <a:lvl1pPr>
              <a:defRPr/>
            </a:lvl1pPr>
          </a:lstStyle>
          <a:p>
            <a:fld id="{6B4F0BDA-EE91-4264-AB23-3D572F94A023}" type="slidenum">
              <a:rPr lang="zh-CN" altLang="en-US"/>
              <a:pPr/>
              <a:t>‹#›</a:t>
            </a:fld>
            <a:endParaRPr lang="zh-CN" altLang="en-US"/>
          </a:p>
        </p:txBody>
      </p:sp>
    </p:spTree>
    <p:extLst>
      <p:ext uri="{BB962C8B-B14F-4D97-AF65-F5344CB8AC3E}">
        <p14:creationId xmlns:p14="http://schemas.microsoft.com/office/powerpoint/2010/main" val="2883348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F954C2D-95B5-44A0-B53F-0D5231FB2FEF}"/>
              </a:ext>
            </a:extLst>
          </p:cNvPr>
          <p:cNvSpPr/>
          <p:nvPr userDrawn="1">
            <p:custDataLst>
              <p:tags r:id="rId1"/>
            </p:custDataLst>
          </p:nvPr>
        </p:nvSpPr>
        <p:spPr>
          <a:xfrm>
            <a:off x="0" y="3771900"/>
            <a:ext cx="9144000" cy="13716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CDCD48E6-BAA6-443A-BA61-A0DBFD2D3045}"/>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E5B0F067-3776-497D-8228-2FB32087EB73}"/>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3600" y="502200"/>
            <a:ext cx="8232300" cy="423900"/>
          </a:xfrm>
        </p:spPr>
        <p:txBody>
          <a:bodyP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260900"/>
            <a:ext cx="8243100" cy="24084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3885300"/>
            <a:ext cx="8251200" cy="7587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AB0E1E9F-C526-4C53-9586-05E99464F9DE}"/>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9B041532-054A-4A65-8E53-B7FE7453826A}"/>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7F833462-AC95-4638-A32C-73B576562C92}"/>
              </a:ext>
            </a:extLst>
          </p:cNvPr>
          <p:cNvSpPr>
            <a:spLocks noGrp="1"/>
          </p:cNvSpPr>
          <p:nvPr>
            <p:ph type="sldNum" sz="quarter" idx="17"/>
            <p:custDataLst>
              <p:tags r:id="rId6"/>
            </p:custDataLst>
          </p:nvPr>
        </p:nvSpPr>
        <p:spPr/>
        <p:txBody>
          <a:bodyPr/>
          <a:lstStyle>
            <a:lvl1pPr>
              <a:defRPr/>
            </a:lvl1pPr>
          </a:lstStyle>
          <a:p>
            <a:fld id="{AD325A1F-D2F9-4CCC-A017-8DDCBF70D6FE}" type="slidenum">
              <a:rPr lang="zh-CN" altLang="en-US"/>
              <a:pPr/>
              <a:t>‹#›</a:t>
            </a:fld>
            <a:endParaRPr lang="zh-CN" altLang="en-US"/>
          </a:p>
        </p:txBody>
      </p:sp>
    </p:spTree>
    <p:extLst>
      <p:ext uri="{BB962C8B-B14F-4D97-AF65-F5344CB8AC3E}">
        <p14:creationId xmlns:p14="http://schemas.microsoft.com/office/powerpoint/2010/main" val="23746095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F9F32E1-181A-45D9-A6A5-B3CD884D5BD1}"/>
              </a:ext>
            </a:extLst>
          </p:cNvPr>
          <p:cNvSpPr/>
          <p:nvPr userDrawn="1">
            <p:custDataLst>
              <p:tags r:id="rId1"/>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 name="图片 11" descr="C:/Users/1V994W2/PycharmProjects/PPT_Background_Generation/pic_temp/0_pic_quater_left_up.png">
            <a:extLst>
              <a:ext uri="{FF2B5EF4-FFF2-40B4-BE49-F238E27FC236}">
                <a16:creationId xmlns:a16="http://schemas.microsoft.com/office/drawing/2014/main" id="{79C946FD-7A5D-4900-963B-B1E6D1C58168}"/>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descr="C:/Users/1V994W2/PycharmProjects/PPT_Background_Generation/pic_temp/1_pic_quater_right_up.png">
            <a:extLst>
              <a:ext uri="{FF2B5EF4-FFF2-40B4-BE49-F238E27FC236}">
                <a16:creationId xmlns:a16="http://schemas.microsoft.com/office/drawing/2014/main" id="{DAF3E28E-63F9-49A2-AB76-05B8E9147F1D}"/>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34700" y="178200"/>
            <a:ext cx="8278200"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247400"/>
            <a:ext cx="40068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247400"/>
            <a:ext cx="40257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3612600"/>
            <a:ext cx="40068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3609900"/>
            <a:ext cx="40257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4" name="日期占位符 2">
            <a:extLst>
              <a:ext uri="{FF2B5EF4-FFF2-40B4-BE49-F238E27FC236}">
                <a16:creationId xmlns:a16="http://schemas.microsoft.com/office/drawing/2014/main" id="{28A71A1A-9017-4DC7-BD27-231B4B1907D8}"/>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5" name="页脚占位符 3">
            <a:extLst>
              <a:ext uri="{FF2B5EF4-FFF2-40B4-BE49-F238E27FC236}">
                <a16:creationId xmlns:a16="http://schemas.microsoft.com/office/drawing/2014/main" id="{0FA49DB9-6300-4572-B10B-0E2E5FC49DE2}"/>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6" name="灯片编号占位符 4">
            <a:extLst>
              <a:ext uri="{FF2B5EF4-FFF2-40B4-BE49-F238E27FC236}">
                <a16:creationId xmlns:a16="http://schemas.microsoft.com/office/drawing/2014/main" id="{D2D241FB-14F4-4A98-8DDE-D922EA13212E}"/>
              </a:ext>
            </a:extLst>
          </p:cNvPr>
          <p:cNvSpPr>
            <a:spLocks noGrp="1"/>
          </p:cNvSpPr>
          <p:nvPr>
            <p:ph type="sldNum" sz="quarter" idx="19"/>
            <p:custDataLst>
              <p:tags r:id="rId6"/>
            </p:custDataLst>
          </p:nvPr>
        </p:nvSpPr>
        <p:spPr/>
        <p:txBody>
          <a:bodyPr/>
          <a:lstStyle>
            <a:lvl1pPr>
              <a:defRPr/>
            </a:lvl1pPr>
          </a:lstStyle>
          <a:p>
            <a:fld id="{606650C1-B32E-497C-9784-96FDCBF347EC}" type="slidenum">
              <a:rPr lang="zh-CN" altLang="en-US"/>
              <a:pPr/>
              <a:t>‹#›</a:t>
            </a:fld>
            <a:endParaRPr lang="zh-CN" altLang="en-US"/>
          </a:p>
        </p:txBody>
      </p:sp>
    </p:spTree>
    <p:extLst>
      <p:ext uri="{BB962C8B-B14F-4D97-AF65-F5344CB8AC3E}">
        <p14:creationId xmlns:p14="http://schemas.microsoft.com/office/powerpoint/2010/main" val="41281981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45B8D1-E694-4051-A265-23C59425B4C1}"/>
              </a:ext>
            </a:extLst>
          </p:cNvPr>
          <p:cNvSpPr/>
          <p:nvPr userDrawn="1">
            <p:custDataLst>
              <p:tags r:id="rId1"/>
            </p:custDataLst>
          </p:nvPr>
        </p:nvSpPr>
        <p:spPr>
          <a:xfrm>
            <a:off x="0" y="715963"/>
            <a:ext cx="9144000" cy="371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E4ADDFF2-8491-4AE6-B9A9-305E78334892}"/>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7929563" y="4149725"/>
            <a:ext cx="12144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0357DAF6-8AF6-48CA-BDD2-77EDC9B6237C}"/>
              </a:ext>
            </a:extLst>
          </p:cNvPr>
          <p:cNvPicPr>
            <a:picLocks noChangeArrowheads="1"/>
          </p:cNvPicPr>
          <p:nvPr userDrawn="1">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149725"/>
            <a:ext cx="121443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1142100" y="1004400"/>
            <a:ext cx="6858000" cy="1790100"/>
          </a:xfrm>
        </p:spPr>
        <p:txBody>
          <a:bodyPr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2897100"/>
            <a:ext cx="6858000" cy="1242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54371F6A-8AA3-44AA-BC72-88634C6AD6CD}"/>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7010F2CB-598F-40BE-A0C4-A5C46CDF9371}"/>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B6132736-0F61-4B96-9EEB-B0D2F0E537CA}"/>
              </a:ext>
            </a:extLst>
          </p:cNvPr>
          <p:cNvSpPr>
            <a:spLocks noGrp="1"/>
          </p:cNvSpPr>
          <p:nvPr>
            <p:ph type="sldNum" sz="quarter" idx="16"/>
            <p:custDataLst>
              <p:tags r:id="rId6"/>
            </p:custDataLst>
          </p:nvPr>
        </p:nvSpPr>
        <p:spPr/>
        <p:txBody>
          <a:bodyPr/>
          <a:lstStyle>
            <a:lvl1pPr>
              <a:defRPr/>
            </a:lvl1pPr>
          </a:lstStyle>
          <a:p>
            <a:fld id="{BBE26443-7380-4E2A-9111-D27226072421}" type="slidenum">
              <a:rPr lang="zh-CN" altLang="en-US"/>
              <a:pPr/>
              <a:t>‹#›</a:t>
            </a:fld>
            <a:endParaRPr lang="zh-CN" altLang="en-US"/>
          </a:p>
        </p:txBody>
      </p:sp>
    </p:spTree>
    <p:extLst>
      <p:ext uri="{BB962C8B-B14F-4D97-AF65-F5344CB8AC3E}">
        <p14:creationId xmlns:p14="http://schemas.microsoft.com/office/powerpoint/2010/main" val="20719671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8" descr="C:/Users/1V994W2/PycharmProjects/PPT_Background_Generation/pic_temp/pic_sup.png">
            <a:extLst>
              <a:ext uri="{FF2B5EF4-FFF2-40B4-BE49-F238E27FC236}">
                <a16:creationId xmlns:a16="http://schemas.microsoft.com/office/drawing/2014/main" id="{C8F9767B-A303-454B-B04A-D91F8B733366}"/>
              </a:ext>
            </a:extLst>
          </p:cNvPr>
          <p:cNvPicPr>
            <a:picLocks noChangeArrowheads="1"/>
          </p:cNvPicPr>
          <p:nvPr>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10EC8257-BD42-4700-824F-59FC6026B475}"/>
              </a:ext>
            </a:extLst>
          </p:cNvPr>
          <p:cNvCxnSpPr/>
          <p:nvPr>
            <p:custDataLst>
              <p:tags r:id="rId2"/>
            </p:custDataLst>
          </p:nvPr>
        </p:nvCxnSpPr>
        <p:spPr>
          <a:xfrm>
            <a:off x="5370513" y="1746250"/>
            <a:ext cx="34401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A6FE747-4F82-403F-8F6F-BB6F2EBAD25E}"/>
              </a:ext>
            </a:extLst>
          </p:cNvPr>
          <p:cNvCxnSpPr/>
          <p:nvPr>
            <p:custDataLst>
              <p:tags r:id="rId3"/>
            </p:custDataLst>
          </p:nvPr>
        </p:nvCxnSpPr>
        <p:spPr>
          <a:xfrm>
            <a:off x="5365750" y="3860800"/>
            <a:ext cx="34417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nvPr>
        </p:nvSpPr>
        <p:spPr>
          <a:xfrm>
            <a:off x="5365820" y="1345343"/>
            <a:ext cx="1458278"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4" name="文本占位符 3"/>
          <p:cNvSpPr>
            <a:spLocks noGrp="1"/>
          </p:cNvSpPr>
          <p:nvPr>
            <p:ph type="body" sz="quarter" idx="15" hasCustomPrompt="1"/>
          </p:nvPr>
        </p:nvSpPr>
        <p:spPr>
          <a:xfrm>
            <a:off x="7254910" y="1345343"/>
            <a:ext cx="1458278" cy="306759"/>
          </a:xfrm>
          <a:prstGeom prst="rect">
            <a:avLst/>
          </a:prstGeom>
        </p:spPr>
        <p:txBody>
          <a:bodyPr lIns="91440" tIns="45720" rIns="91440" bIns="45720">
            <a:normAutofit/>
          </a:bodyPr>
          <a:lstStyle>
            <a:lvl1pPr marL="193040" marR="0" indent="-193040" algn="r" rtl="0" eaLnBrk="1" fontAlgn="auto">
              <a:lnSpc>
                <a:spcPct val="130000"/>
              </a:lnSpc>
              <a:spcBef>
                <a:spcPts val="0"/>
              </a:spcBef>
              <a:spcAft>
                <a:spcPts val="1000"/>
              </a:spcAft>
              <a:buClrTx/>
              <a:buSzPts val="16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3" name="副标题 2"/>
          <p:cNvSpPr>
            <a:spLocks noGrp="1"/>
          </p:cNvSpPr>
          <p:nvPr>
            <p:ph type="subTitle" idx="14" hasCustomPrompt="1"/>
          </p:nvPr>
        </p:nvSpPr>
        <p:spPr>
          <a:xfrm>
            <a:off x="5370206" y="2761653"/>
            <a:ext cx="3435929" cy="887061"/>
          </a:xfrm>
        </p:spPr>
        <p:txBody>
          <a:bodyPr lIns="91440" tIns="45720" rIns="91440" bIns="4572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015" b="0" spc="0">
                <a:solidFill>
                  <a:schemeClr val="tx1">
                    <a:lumMod val="85000"/>
                    <a:lumOff val="15000"/>
                  </a:schemeClr>
                </a:solidFill>
                <a:latin typeface="Arial" panose="020B0604020202020204" pitchFamily="34" charset="0"/>
                <a:ea typeface="微软雅黑" panose="020B0503020204020204" charset="-122"/>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8035" indent="0" algn="ctr">
              <a:buNone/>
            </a:lvl9pPr>
          </a:lstStyle>
          <a:p>
            <a:r>
              <a:rPr lang="zh-CN" altLang="en-US" noProof="1"/>
              <a:t>单击此处编辑副标题</a:t>
            </a:r>
          </a:p>
        </p:txBody>
      </p:sp>
      <p:sp>
        <p:nvSpPr>
          <p:cNvPr id="2" name="标题 1"/>
          <p:cNvSpPr>
            <a:spLocks noGrp="1"/>
          </p:cNvSpPr>
          <p:nvPr>
            <p:ph type="ctrTitle" idx="13" hasCustomPrompt="1"/>
          </p:nvPr>
        </p:nvSpPr>
        <p:spPr>
          <a:xfrm>
            <a:off x="5370206" y="1859606"/>
            <a:ext cx="3435929" cy="788680"/>
          </a:xfrm>
        </p:spPr>
        <p:txBody>
          <a:bodyPr lIns="91440" tIns="45720" rIns="91440" bIns="45720" anchor="b"/>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2925" b="0" spc="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0" name="日期占位符 15">
            <a:extLst>
              <a:ext uri="{FF2B5EF4-FFF2-40B4-BE49-F238E27FC236}">
                <a16:creationId xmlns:a16="http://schemas.microsoft.com/office/drawing/2014/main" id="{64595555-F1D8-4155-8653-F7562AD73AFC}"/>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16">
            <a:extLst>
              <a:ext uri="{FF2B5EF4-FFF2-40B4-BE49-F238E27FC236}">
                <a16:creationId xmlns:a16="http://schemas.microsoft.com/office/drawing/2014/main" id="{7D3C989E-64C1-4C95-8977-7CB8C73AAF79}"/>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17">
            <a:extLst>
              <a:ext uri="{FF2B5EF4-FFF2-40B4-BE49-F238E27FC236}">
                <a16:creationId xmlns:a16="http://schemas.microsoft.com/office/drawing/2014/main" id="{5F1507E5-6F9D-416E-BAF1-0EC0B8E6143F}"/>
              </a:ext>
            </a:extLst>
          </p:cNvPr>
          <p:cNvSpPr>
            <a:spLocks noGrp="1"/>
          </p:cNvSpPr>
          <p:nvPr>
            <p:ph type="sldNum" sz="quarter" idx="19"/>
            <p:custDataLst>
              <p:tags r:id="rId6"/>
            </p:custDataLst>
          </p:nvPr>
        </p:nvSpPr>
        <p:spPr/>
        <p:txBody>
          <a:bodyPr/>
          <a:lstStyle>
            <a:lvl1pPr>
              <a:defRPr/>
            </a:lvl1pPr>
          </a:lstStyle>
          <a:p>
            <a:fld id="{BEE9BFBB-9921-4B16-8A86-E2CBCA2ED430}" type="slidenum">
              <a:rPr lang="zh-CN" altLang="en-US"/>
              <a:pPr/>
              <a:t>‹#›</a:t>
            </a:fld>
            <a:endParaRPr lang="zh-CN" altLang="en-US"/>
          </a:p>
        </p:txBody>
      </p:sp>
    </p:spTree>
    <p:extLst>
      <p:ext uri="{BB962C8B-B14F-4D97-AF65-F5344CB8AC3E}">
        <p14:creationId xmlns:p14="http://schemas.microsoft.com/office/powerpoint/2010/main" val="24060999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55BD74E8-6CB7-4762-92DD-E4DAC4D56E20}"/>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825064B5-792C-41B2-A6F7-1C8AD5334E83}"/>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714506"/>
            <a:ext cx="8139178"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5BC12DC9-79D3-425B-B044-1766E9EEE1E2}"/>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2A83777A-FC14-426E-B44C-7CF6A107E85E}"/>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063A6B3F-A994-42EA-80BB-F122EBAECA85}"/>
              </a:ext>
            </a:extLst>
          </p:cNvPr>
          <p:cNvSpPr>
            <a:spLocks noGrp="1"/>
          </p:cNvSpPr>
          <p:nvPr>
            <p:ph type="sldNum" sz="quarter" idx="12"/>
            <p:custDataLst>
              <p:tags r:id="rId5"/>
            </p:custDataLst>
          </p:nvPr>
        </p:nvSpPr>
        <p:spPr/>
        <p:txBody>
          <a:bodyPr/>
          <a:lstStyle>
            <a:lvl1pPr>
              <a:defRPr/>
            </a:lvl1pPr>
          </a:lstStyle>
          <a:p>
            <a:fld id="{1D1FA415-0CE8-423A-82E6-F95E68B3E9BA}" type="slidenum">
              <a:rPr lang="zh-CN" altLang="en-US"/>
              <a:pPr/>
              <a:t>‹#›</a:t>
            </a:fld>
            <a:endParaRPr lang="zh-CN" altLang="en-US"/>
          </a:p>
        </p:txBody>
      </p:sp>
    </p:spTree>
    <p:extLst>
      <p:ext uri="{BB962C8B-B14F-4D97-AF65-F5344CB8AC3E}">
        <p14:creationId xmlns:p14="http://schemas.microsoft.com/office/powerpoint/2010/main" val="129666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6" descr="C:/Users/1V994W2/PycharmProjects/PPT_Background_Generation/pic_temp/pic_half_top.png">
            <a:extLst>
              <a:ext uri="{FF2B5EF4-FFF2-40B4-BE49-F238E27FC236}">
                <a16:creationId xmlns:a16="http://schemas.microsoft.com/office/drawing/2014/main" id="{DAD032C5-A988-46BC-96E9-D4CEB27CD6F9}"/>
              </a:ext>
            </a:extLst>
          </p:cNvPr>
          <p:cNvPicPr>
            <a:picLocks noChangeArrowheads="1"/>
          </p:cNvPicPr>
          <p:nvPr>
            <p:custDataLst>
              <p:tags r:id="rId1"/>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3048000" y="4287838"/>
            <a:ext cx="3048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ctrTitle" idx="14" hasCustomPrompt="1"/>
          </p:nvPr>
        </p:nvSpPr>
        <p:spPr>
          <a:xfrm>
            <a:off x="2484120" y="2245912"/>
            <a:ext cx="4175760" cy="626855"/>
          </a:xfrm>
        </p:spPr>
        <p:txBody>
          <a:bodyPr lIns="91440" tIns="45720" rIns="91440" bIns="45720" anchor="b"/>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225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2484120" y="2949457"/>
            <a:ext cx="4175760" cy="626854"/>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015" b="0" spc="200">
                <a:solidFill>
                  <a:schemeClr val="tx1">
                    <a:lumMod val="85000"/>
                    <a:lumOff val="15000"/>
                  </a:schemeClr>
                </a:solidFill>
                <a:latin typeface="Arial" panose="020B0604020202020204" pitchFamily="34" charset="0"/>
                <a:ea typeface="微软雅黑" panose="020B0503020204020204" charset="-122"/>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8035" indent="0" algn="ctr">
              <a:buNone/>
            </a:lvl9pPr>
          </a:lstStyle>
          <a:p>
            <a:r>
              <a:rPr lang="zh-CN" altLang="en-US" noProof="1"/>
              <a:t>单击此处编辑副标题</a:t>
            </a:r>
          </a:p>
        </p:txBody>
      </p:sp>
      <p:sp>
        <p:nvSpPr>
          <p:cNvPr id="5" name="日期占位符 3">
            <a:extLst>
              <a:ext uri="{FF2B5EF4-FFF2-40B4-BE49-F238E27FC236}">
                <a16:creationId xmlns:a16="http://schemas.microsoft.com/office/drawing/2014/main" id="{5593600F-0245-47D4-A840-943395A1E7AD}"/>
              </a:ext>
            </a:extLst>
          </p:cNvPr>
          <p:cNvSpPr>
            <a:spLocks noGrp="1"/>
          </p:cNvSpPr>
          <p:nvPr>
            <p:ph type="dt" sz="half" idx="15"/>
            <p:custDataLst>
              <p:tags r:id="rId2"/>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4">
            <a:extLst>
              <a:ext uri="{FF2B5EF4-FFF2-40B4-BE49-F238E27FC236}">
                <a16:creationId xmlns:a16="http://schemas.microsoft.com/office/drawing/2014/main" id="{E29BA2A6-4481-4883-93ED-DAC559EA1812}"/>
              </a:ext>
            </a:extLst>
          </p:cNvPr>
          <p:cNvSpPr>
            <a:spLocks noGrp="1"/>
          </p:cNvSpPr>
          <p:nvPr>
            <p:ph type="ftr" sz="quarter" idx="16"/>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5">
            <a:extLst>
              <a:ext uri="{FF2B5EF4-FFF2-40B4-BE49-F238E27FC236}">
                <a16:creationId xmlns:a16="http://schemas.microsoft.com/office/drawing/2014/main" id="{0F50B65F-CFD8-4B4C-87B2-DC999DD90766}"/>
              </a:ext>
            </a:extLst>
          </p:cNvPr>
          <p:cNvSpPr>
            <a:spLocks noGrp="1"/>
          </p:cNvSpPr>
          <p:nvPr>
            <p:ph type="sldNum" sz="quarter" idx="17"/>
            <p:custDataLst>
              <p:tags r:id="rId4"/>
            </p:custDataLst>
          </p:nvPr>
        </p:nvSpPr>
        <p:spPr/>
        <p:txBody>
          <a:bodyPr/>
          <a:lstStyle>
            <a:lvl1pPr>
              <a:defRPr/>
            </a:lvl1pPr>
          </a:lstStyle>
          <a:p>
            <a:fld id="{1DA071F9-416C-4ACA-B170-CE88400DFE30}" type="slidenum">
              <a:rPr lang="zh-CN" altLang="en-US"/>
              <a:pPr/>
              <a:t>‹#›</a:t>
            </a:fld>
            <a:endParaRPr lang="zh-CN" altLang="en-US"/>
          </a:p>
        </p:txBody>
      </p:sp>
    </p:spTree>
    <p:extLst>
      <p:ext uri="{BB962C8B-B14F-4D97-AF65-F5344CB8AC3E}">
        <p14:creationId xmlns:p14="http://schemas.microsoft.com/office/powerpoint/2010/main" val="17870457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A104FDB6-3015-4EFF-9F98-6716746E5D66}"/>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772BC6EF-F539-4B5A-B1B4-8A657D1AF574}"/>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714506"/>
            <a:ext cx="3962432"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714506"/>
            <a:ext cx="3962432" cy="4042387"/>
          </a:xfrm>
        </p:spPr>
        <p:txBody>
          <a:bodyPr>
            <a:normAutofit/>
          </a:bodyPr>
          <a:lstStyle>
            <a:lvl1pPr eaLnBrk="1" fontAlgn="auto" latinLnBrk="0" hangingPunct="1">
              <a:defRPr sz="900">
                <a:solidFill>
                  <a:schemeClr val="tx1"/>
                </a:solidFill>
                <a:latin typeface="Arial" panose="020B0604020202020204" pitchFamily="34" charset="0"/>
                <a:ea typeface="微软雅黑" panose="020B0503020204020204" charset="-122"/>
              </a:defRPr>
            </a:lvl1pPr>
            <a:lvl2pPr eaLnBrk="1" fontAlgn="auto" latinLnBrk="0" hangingPunct="1">
              <a:defRPr sz="900">
                <a:solidFill>
                  <a:schemeClr val="tx1"/>
                </a:solidFill>
                <a:latin typeface="Arial" panose="020B0604020202020204" pitchFamily="34" charset="0"/>
                <a:ea typeface="微软雅黑" panose="020B0503020204020204" charset="-122"/>
              </a:defRPr>
            </a:lvl2pPr>
            <a:lvl3pPr eaLnBrk="1" fontAlgn="auto" latinLnBrk="0" hangingPunct="1">
              <a:defRPr sz="900">
                <a:solidFill>
                  <a:schemeClr val="tx1"/>
                </a:solidFill>
                <a:latin typeface="Arial" panose="020B0604020202020204" pitchFamily="34" charset="0"/>
                <a:ea typeface="微软雅黑" panose="020B0503020204020204" charset="-122"/>
              </a:defRPr>
            </a:lvl3pPr>
            <a:lvl4pPr eaLnBrk="1" fontAlgn="auto" latinLnBrk="0" hangingPunct="1">
              <a:defRPr sz="900">
                <a:solidFill>
                  <a:schemeClr val="tx1"/>
                </a:solidFill>
                <a:latin typeface="Arial" panose="020B0604020202020204" pitchFamily="34" charset="0"/>
                <a:ea typeface="微软雅黑" panose="020B0503020204020204" charset="-122"/>
              </a:defRPr>
            </a:lvl4pPr>
            <a:lvl5pPr eaLnBrk="1" fontAlgn="auto" latinLnBrk="0" hangingPunct="1">
              <a:defRPr sz="9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098CB569-454F-4808-A97F-898973F42A88}"/>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8" name="页脚占位符 5">
            <a:extLst>
              <a:ext uri="{FF2B5EF4-FFF2-40B4-BE49-F238E27FC236}">
                <a16:creationId xmlns:a16="http://schemas.microsoft.com/office/drawing/2014/main" id="{A8F64CD6-97EA-40A6-B68A-BA66A6E6469F}"/>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D90A30DC-865D-4120-B1D5-74074E8DE778}"/>
              </a:ext>
            </a:extLst>
          </p:cNvPr>
          <p:cNvSpPr>
            <a:spLocks noGrp="1"/>
          </p:cNvSpPr>
          <p:nvPr>
            <p:ph type="sldNum" sz="quarter" idx="12"/>
            <p:custDataLst>
              <p:tags r:id="rId5"/>
            </p:custDataLst>
          </p:nvPr>
        </p:nvSpPr>
        <p:spPr/>
        <p:txBody>
          <a:bodyPr/>
          <a:lstStyle>
            <a:lvl1pPr>
              <a:defRPr/>
            </a:lvl1pPr>
          </a:lstStyle>
          <a:p>
            <a:fld id="{3917B4A5-FBFE-4293-8D58-EF6AB8D26019}" type="slidenum">
              <a:rPr lang="zh-CN" altLang="en-US"/>
              <a:pPr/>
              <a:t>‹#›</a:t>
            </a:fld>
            <a:endParaRPr lang="zh-CN" altLang="en-US"/>
          </a:p>
        </p:txBody>
      </p:sp>
    </p:spTree>
    <p:extLst>
      <p:ext uri="{BB962C8B-B14F-4D97-AF65-F5344CB8AC3E}">
        <p14:creationId xmlns:p14="http://schemas.microsoft.com/office/powerpoint/2010/main" val="1223973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descr="C:/Users/1V994W2/Documents/Tencent%20Files/574576071/FileRecv/拼装素材/forright/15/subject_holdleft_94,116,146_0_staid_full_0.png">
            <a:extLst>
              <a:ext uri="{FF2B5EF4-FFF2-40B4-BE49-F238E27FC236}">
                <a16:creationId xmlns:a16="http://schemas.microsoft.com/office/drawing/2014/main" id="{67F035AC-683E-457A-91AD-E9C40D6A54B6}"/>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5622925" y="1646238"/>
            <a:ext cx="329247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B1A16377-0BEB-4B24-BC6E-2E34B493503C}"/>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1"/>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5" name="日期占位符 2">
            <a:extLst>
              <a:ext uri="{FF2B5EF4-FFF2-40B4-BE49-F238E27FC236}">
                <a16:creationId xmlns:a16="http://schemas.microsoft.com/office/drawing/2014/main" id="{1919F3B0-057C-49BE-99E3-DB7A62B501EA}"/>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C92AF9CC-7BC0-49CE-98F3-313B50A0B7C5}"/>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A8F1982D-F835-4B60-9189-9DECA212C39C}"/>
              </a:ext>
            </a:extLst>
          </p:cNvPr>
          <p:cNvSpPr>
            <a:spLocks noGrp="1"/>
          </p:cNvSpPr>
          <p:nvPr>
            <p:ph type="sldNum" sz="quarter" idx="12"/>
            <p:custDataLst>
              <p:tags r:id="rId5"/>
            </p:custDataLst>
          </p:nvPr>
        </p:nvSpPr>
        <p:spPr/>
        <p:txBody>
          <a:bodyPr/>
          <a:lstStyle>
            <a:lvl1pPr>
              <a:defRPr/>
            </a:lvl1pPr>
          </a:lstStyle>
          <a:p>
            <a:fld id="{B0F293F1-798B-43EA-9AC1-BC6596EFAC24}" type="slidenum">
              <a:rPr lang="zh-CN" altLang="en-US"/>
              <a:pPr/>
              <a:t>‹#›</a:t>
            </a:fld>
            <a:endParaRPr lang="zh-CN" altLang="en-US"/>
          </a:p>
        </p:txBody>
      </p:sp>
    </p:spTree>
    <p:extLst>
      <p:ext uri="{BB962C8B-B14F-4D97-AF65-F5344CB8AC3E}">
        <p14:creationId xmlns:p14="http://schemas.microsoft.com/office/powerpoint/2010/main" val="2240030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descr="C:/Users/1V994W2/PycharmProjects/PPT_Background_Generation/pic_temp/0_pic_quater_left_up.png">
            <a:extLst>
              <a:ext uri="{FF2B5EF4-FFF2-40B4-BE49-F238E27FC236}">
                <a16:creationId xmlns:a16="http://schemas.microsoft.com/office/drawing/2014/main" id="{415CD2C2-CEFC-41A7-82ED-E0ADEF2EF76E}"/>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1V994W2/PycharmProjects/PPT_Background_Generation/pic_temp/1_pic_quater_right_up.png">
            <a:extLst>
              <a:ext uri="{FF2B5EF4-FFF2-40B4-BE49-F238E27FC236}">
                <a16:creationId xmlns:a16="http://schemas.microsoft.com/office/drawing/2014/main" id="{2873A8B7-C1FF-4494-98F5-979BE19AE326}"/>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714506"/>
            <a:ext cx="3962432" cy="285802"/>
          </a:xfrm>
        </p:spPr>
        <p:txBody>
          <a:bodyPr anchor="ctr">
            <a:norm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lang="zh-CN" altLang="en-US" noProof="1"/>
              <a:t>单击此处编辑文本</a:t>
            </a:r>
          </a:p>
        </p:txBody>
      </p:sp>
      <p:sp>
        <p:nvSpPr>
          <p:cNvPr id="4" name="内容占位符 3"/>
          <p:cNvSpPr>
            <a:spLocks noGrp="1"/>
          </p:cNvSpPr>
          <p:nvPr>
            <p:ph sz="half" idx="2"/>
          </p:nvPr>
        </p:nvSpPr>
        <p:spPr>
          <a:xfrm>
            <a:off x="502444" y="1055078"/>
            <a:ext cx="3962400" cy="3701711"/>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714506"/>
            <a:ext cx="3962432" cy="285802"/>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a:r>
              <a:rPr noProof="1">
                <a:sym typeface="+mn-ea"/>
              </a:rPr>
              <a:t>单击此处编辑文本</a:t>
            </a:r>
          </a:p>
        </p:txBody>
      </p:sp>
      <p:sp>
        <p:nvSpPr>
          <p:cNvPr id="6" name="内容占位符 5"/>
          <p:cNvSpPr>
            <a:spLocks noGrp="1"/>
          </p:cNvSpPr>
          <p:nvPr>
            <p:ph sz="quarter" idx="4"/>
          </p:nvPr>
        </p:nvSpPr>
        <p:spPr>
          <a:xfrm>
            <a:off x="4676813" y="1055078"/>
            <a:ext cx="3962432" cy="3701711"/>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87103A69-1996-46D8-A437-7219323B6169}"/>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7">
            <a:extLst>
              <a:ext uri="{FF2B5EF4-FFF2-40B4-BE49-F238E27FC236}">
                <a16:creationId xmlns:a16="http://schemas.microsoft.com/office/drawing/2014/main" id="{01985C43-611E-47BA-9FCE-CEF548DD5014}"/>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3F2DC366-1899-42C2-9321-B5E4C6E1C2A4}"/>
              </a:ext>
            </a:extLst>
          </p:cNvPr>
          <p:cNvSpPr>
            <a:spLocks noGrp="1"/>
          </p:cNvSpPr>
          <p:nvPr>
            <p:ph type="sldNum" sz="quarter" idx="12"/>
            <p:custDataLst>
              <p:tags r:id="rId5"/>
            </p:custDataLst>
          </p:nvPr>
        </p:nvSpPr>
        <p:spPr/>
        <p:txBody>
          <a:bodyPr/>
          <a:lstStyle>
            <a:lvl1pPr>
              <a:defRPr/>
            </a:lvl1pPr>
          </a:lstStyle>
          <a:p>
            <a:fld id="{1034F58C-ABA9-4FD8-9A2E-177537B8E648}" type="slidenum">
              <a:rPr lang="zh-CN" altLang="en-US"/>
              <a:pPr/>
              <a:t>‹#›</a:t>
            </a:fld>
            <a:endParaRPr lang="zh-CN" altLang="en-US"/>
          </a:p>
        </p:txBody>
      </p:sp>
    </p:spTree>
    <p:extLst>
      <p:ext uri="{BB962C8B-B14F-4D97-AF65-F5344CB8AC3E}">
        <p14:creationId xmlns:p14="http://schemas.microsoft.com/office/powerpoint/2010/main" val="22345591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descr="C:/Users/1V994W2/Documents/Tencent%20Files/574576071/FileRecv/拼装素材/forright/15/subject_holdleft_94,116,146_0_staid_full_0.png">
            <a:extLst>
              <a:ext uri="{FF2B5EF4-FFF2-40B4-BE49-F238E27FC236}">
                <a16:creationId xmlns:a16="http://schemas.microsoft.com/office/drawing/2014/main" id="{0CBE87CA-FC4E-4AE5-9B28-57BFB5E0716F}"/>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5622925" y="1646238"/>
            <a:ext cx="329247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E41E40A1-900D-4A1C-89A9-89B2F324E5AB}"/>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1"/>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5" name="日期占位符 2">
            <a:extLst>
              <a:ext uri="{FF2B5EF4-FFF2-40B4-BE49-F238E27FC236}">
                <a16:creationId xmlns:a16="http://schemas.microsoft.com/office/drawing/2014/main" id="{5F6196FA-0BCA-41BC-B9B3-F70D92BA5E68}"/>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2DF710B9-5946-451E-B56A-BA973F80F503}"/>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920621FB-50F6-4A3B-B1B3-E8D19D138E92}"/>
              </a:ext>
            </a:extLst>
          </p:cNvPr>
          <p:cNvSpPr>
            <a:spLocks noGrp="1"/>
          </p:cNvSpPr>
          <p:nvPr>
            <p:ph type="sldNum" sz="quarter" idx="12"/>
            <p:custDataLst>
              <p:tags r:id="rId5"/>
            </p:custDataLst>
          </p:nvPr>
        </p:nvSpPr>
        <p:spPr/>
        <p:txBody>
          <a:bodyPr/>
          <a:lstStyle>
            <a:lvl1pPr>
              <a:defRPr/>
            </a:lvl1pPr>
          </a:lstStyle>
          <a:p>
            <a:fld id="{1D3BB936-4B35-4892-8711-321933728B73}" type="slidenum">
              <a:rPr lang="zh-CN" altLang="en-US"/>
              <a:pPr/>
              <a:t>‹#›</a:t>
            </a:fld>
            <a:endParaRPr lang="zh-CN" altLang="en-US"/>
          </a:p>
        </p:txBody>
      </p:sp>
    </p:spTree>
    <p:extLst>
      <p:ext uri="{BB962C8B-B14F-4D97-AF65-F5344CB8AC3E}">
        <p14:creationId xmlns:p14="http://schemas.microsoft.com/office/powerpoint/2010/main" val="9935718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C43110-4391-42E0-999F-DC75936CC577}"/>
              </a:ext>
            </a:extLst>
          </p:cNvPr>
          <p:cNvSpPr>
            <a:spLocks noGrp="1"/>
          </p:cNvSpPr>
          <p:nvPr>
            <p:ph type="dt" sz="half" idx="10"/>
            <p:custDataLst>
              <p:tags r:id="rId1"/>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3" name="页脚占位符 2">
            <a:extLst>
              <a:ext uri="{FF2B5EF4-FFF2-40B4-BE49-F238E27FC236}">
                <a16:creationId xmlns:a16="http://schemas.microsoft.com/office/drawing/2014/main" id="{DC0689F6-CF90-4B8E-A64B-0A3493A604E0}"/>
              </a:ext>
            </a:extLst>
          </p:cNvPr>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1B88F289-6080-4F9E-A86A-15E62CB8305A}"/>
              </a:ext>
            </a:extLst>
          </p:cNvPr>
          <p:cNvSpPr>
            <a:spLocks noGrp="1"/>
          </p:cNvSpPr>
          <p:nvPr>
            <p:ph type="sldNum" sz="quarter" idx="12"/>
            <p:custDataLst>
              <p:tags r:id="rId3"/>
            </p:custDataLst>
          </p:nvPr>
        </p:nvSpPr>
        <p:spPr/>
        <p:txBody>
          <a:bodyPr/>
          <a:lstStyle>
            <a:lvl1pPr>
              <a:defRPr/>
            </a:lvl1pPr>
          </a:lstStyle>
          <a:p>
            <a:fld id="{5095A1AE-ADB4-442D-AD01-204198CCE7B4}" type="slidenum">
              <a:rPr lang="zh-CN" altLang="en-US"/>
              <a:pPr/>
              <a:t>‹#›</a:t>
            </a:fld>
            <a:endParaRPr lang="zh-CN" altLang="en-US"/>
          </a:p>
        </p:txBody>
      </p:sp>
    </p:spTree>
    <p:extLst>
      <p:ext uri="{BB962C8B-B14F-4D97-AF65-F5344CB8AC3E}">
        <p14:creationId xmlns:p14="http://schemas.microsoft.com/office/powerpoint/2010/main" val="2247664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61568A2F-670A-43D2-A295-C39FA8C5D767}"/>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793613EB-DE64-4E3D-BBEF-E27B7FC53A1A}"/>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48"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714506"/>
            <a:ext cx="3962432" cy="4042387"/>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714506"/>
            <a:ext cx="3962432"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C005BE7B-7216-4429-90A7-3E3FD8645BF1}"/>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9EFD9D74-47D9-4702-A33C-335B63B48DBF}" type="datetimeFigureOut">
              <a:rPr lang="zh-CN" altLang="en-US"/>
              <a:pPr/>
              <a:t>2021/9/4</a:t>
            </a:fld>
            <a:endParaRPr lang="zh-CN" altLang="en-US" dirty="0"/>
          </a:p>
        </p:txBody>
      </p:sp>
      <p:sp>
        <p:nvSpPr>
          <p:cNvPr id="8" name="页脚占位符 5">
            <a:extLst>
              <a:ext uri="{FF2B5EF4-FFF2-40B4-BE49-F238E27FC236}">
                <a16:creationId xmlns:a16="http://schemas.microsoft.com/office/drawing/2014/main" id="{F691E4CB-8878-43B0-9F2D-F5263F8F9247}"/>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2DADE77A-F36C-4224-AAB1-CF3A2E7083C6}"/>
              </a:ext>
            </a:extLst>
          </p:cNvPr>
          <p:cNvSpPr>
            <a:spLocks noGrp="1"/>
          </p:cNvSpPr>
          <p:nvPr>
            <p:ph type="sldNum" sz="quarter" idx="12"/>
            <p:custDataLst>
              <p:tags r:id="rId5"/>
            </p:custDataLst>
          </p:nvPr>
        </p:nvSpPr>
        <p:spPr/>
        <p:txBody>
          <a:bodyPr/>
          <a:lstStyle>
            <a:lvl1pPr>
              <a:defRPr/>
            </a:lvl1pPr>
          </a:lstStyle>
          <a:p>
            <a:fld id="{536DEF90-3382-49AB-B88A-F791C9EB6F1E}" type="slidenum">
              <a:rPr lang="zh-CN" altLang="en-US"/>
              <a:pPr/>
              <a:t>‹#›</a:t>
            </a:fld>
            <a:endParaRPr lang="zh-CN" altLang="en-US"/>
          </a:p>
        </p:txBody>
      </p:sp>
    </p:spTree>
    <p:extLst>
      <p:ext uri="{BB962C8B-B14F-4D97-AF65-F5344CB8AC3E}">
        <p14:creationId xmlns:p14="http://schemas.microsoft.com/office/powerpoint/2010/main" val="25307881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9A1DF1EC-4239-4371-BB51-092E5D435271}"/>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0C467A00-C61B-4DEA-8B7E-46C08737EF0A}"/>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7928351" y="714506"/>
            <a:ext cx="713238" cy="4042387"/>
          </a:xfrm>
        </p:spPr>
        <p:txBody>
          <a:bodyPr vert="eaVert"/>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714500"/>
            <a:ext cx="7371076" cy="4042387"/>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5E8D9008-1F0C-4B68-B77D-6746B414B998}"/>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73176B1A-9400-4D95-A9CF-8AA7E1B7FBAE}"/>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EA64D887-0376-428A-A44C-BE85C1E014C4}"/>
              </a:ext>
            </a:extLst>
          </p:cNvPr>
          <p:cNvSpPr>
            <a:spLocks noGrp="1"/>
          </p:cNvSpPr>
          <p:nvPr>
            <p:ph type="sldNum" sz="quarter" idx="12"/>
            <p:custDataLst>
              <p:tags r:id="rId5"/>
            </p:custDataLst>
          </p:nvPr>
        </p:nvSpPr>
        <p:spPr/>
        <p:txBody>
          <a:bodyPr/>
          <a:lstStyle>
            <a:lvl1pPr>
              <a:defRPr/>
            </a:lvl1pPr>
          </a:lstStyle>
          <a:p>
            <a:fld id="{C99FD95D-6798-4FE1-BA07-B2661522D750}" type="slidenum">
              <a:rPr lang="zh-CN" altLang="en-US"/>
              <a:pPr/>
              <a:t>‹#›</a:t>
            </a:fld>
            <a:endParaRPr lang="zh-CN" altLang="en-US"/>
          </a:p>
        </p:txBody>
      </p:sp>
    </p:spTree>
    <p:extLst>
      <p:ext uri="{BB962C8B-B14F-4D97-AF65-F5344CB8AC3E}">
        <p14:creationId xmlns:p14="http://schemas.microsoft.com/office/powerpoint/2010/main" val="1872558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7" descr="C:/Users/1V994W2/PycharmProjects/PPT_Background_Generation/pic_temp/0_pic_quater_left_up.png">
            <a:extLst>
              <a:ext uri="{FF2B5EF4-FFF2-40B4-BE49-F238E27FC236}">
                <a16:creationId xmlns:a16="http://schemas.microsoft.com/office/drawing/2014/main" id="{4D18F6B5-2612-4833-B09A-063566980CB5}"/>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B6AE3D73-8DA1-465B-AF1D-5BD3BBFFEA70}"/>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502448" y="714506"/>
            <a:ext cx="8139178" cy="4042387"/>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344AC494-5E34-46B0-AEE7-FD1E08C49034}"/>
              </a:ext>
            </a:extLst>
          </p:cNvPr>
          <p:cNvSpPr>
            <a:spLocks noGrp="1"/>
          </p:cNvSpPr>
          <p:nvPr>
            <p:ph type="dt" sz="half" idx="14"/>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E6764F03-9B99-402E-BBF7-5B5AB4CA8F13}"/>
              </a:ext>
            </a:extLst>
          </p:cNvPr>
          <p:cNvSpPr>
            <a:spLocks noGrp="1"/>
          </p:cNvSpPr>
          <p:nvPr>
            <p:ph type="ftr" sz="quarter" idx="15"/>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77340E12-5501-45FF-B1CE-2DC99FA724B7}"/>
              </a:ext>
            </a:extLst>
          </p:cNvPr>
          <p:cNvSpPr>
            <a:spLocks noGrp="1"/>
          </p:cNvSpPr>
          <p:nvPr>
            <p:ph type="sldNum" sz="quarter" idx="16"/>
            <p:custDataLst>
              <p:tags r:id="rId5"/>
            </p:custDataLst>
          </p:nvPr>
        </p:nvSpPr>
        <p:spPr/>
        <p:txBody>
          <a:bodyPr/>
          <a:lstStyle>
            <a:lvl1pPr>
              <a:defRPr/>
            </a:lvl1pPr>
          </a:lstStyle>
          <a:p>
            <a:fld id="{4B77A412-C5E5-4D73-BEBC-B4555694799F}" type="slidenum">
              <a:rPr lang="zh-CN" altLang="en-US"/>
              <a:pPr/>
              <a:t>‹#›</a:t>
            </a:fld>
            <a:endParaRPr lang="zh-CN" altLang="en-US"/>
          </a:p>
        </p:txBody>
      </p:sp>
    </p:spTree>
    <p:extLst>
      <p:ext uri="{BB962C8B-B14F-4D97-AF65-F5344CB8AC3E}">
        <p14:creationId xmlns:p14="http://schemas.microsoft.com/office/powerpoint/2010/main" val="7807472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1V994W2/PycharmProjects/PPT_Background_Generation/pic_temp/pic_sup.png">
            <a:extLst>
              <a:ext uri="{FF2B5EF4-FFF2-40B4-BE49-F238E27FC236}">
                <a16:creationId xmlns:a16="http://schemas.microsoft.com/office/drawing/2014/main" id="{51B6CB58-BAE1-44D6-993B-C73B454BFCFB}"/>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53E3A34F-F466-427D-B0DB-8C13FDB0A563}"/>
              </a:ext>
            </a:extLst>
          </p:cNvPr>
          <p:cNvCxnSpPr/>
          <p:nvPr>
            <p:custDataLst>
              <p:tags r:id="rId2"/>
            </p:custDataLst>
          </p:nvPr>
        </p:nvCxnSpPr>
        <p:spPr>
          <a:xfrm>
            <a:off x="5119688" y="3168650"/>
            <a:ext cx="32861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6" hasCustomPrompt="1"/>
          </p:nvPr>
        </p:nvSpPr>
        <p:spPr>
          <a:xfrm>
            <a:off x="5142310" y="3314804"/>
            <a:ext cx="1508760"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8" name="文本占位符 7"/>
          <p:cNvSpPr>
            <a:spLocks noGrp="1"/>
          </p:cNvSpPr>
          <p:nvPr>
            <p:ph type="body" sz="quarter" idx="15" hasCustomPrompt="1"/>
          </p:nvPr>
        </p:nvSpPr>
        <p:spPr>
          <a:xfrm>
            <a:off x="5142310" y="3671101"/>
            <a:ext cx="1508760" cy="306759"/>
          </a:xfrm>
          <a:prstGeom prst="rect">
            <a:avLst/>
          </a:prstGeom>
        </p:spPr>
        <p:txBody>
          <a:bodyPr lIns="91440" tIns="45720" rIns="91440" bIns="45720">
            <a:normAutofit/>
          </a:bodyPr>
          <a:lstStyle>
            <a:lvl1pPr marL="193040" marR="0" indent="-193040" algn="l" rtl="0" eaLnBrk="1" fontAlgn="auto">
              <a:lnSpc>
                <a:spcPct val="130000"/>
              </a:lnSpc>
              <a:spcBef>
                <a:spcPts val="0"/>
              </a:spcBef>
              <a:spcAft>
                <a:spcPts val="1000"/>
              </a:spcAft>
              <a:buClrTx/>
              <a:buSzPts val="1600"/>
              <a:buFont typeface="Arial" panose="020B0604020202020204" pitchFamily="34" charset="0"/>
              <a:buNone/>
              <a:defRPr sz="9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7" name="文本占位符 6"/>
          <p:cNvSpPr>
            <a:spLocks noGrp="1"/>
          </p:cNvSpPr>
          <p:nvPr>
            <p:ph type="body" idx="14" hasCustomPrompt="1"/>
          </p:nvPr>
        </p:nvSpPr>
        <p:spPr>
          <a:xfrm>
            <a:off x="5142310" y="2647937"/>
            <a:ext cx="3264218" cy="381543"/>
          </a:xfrm>
        </p:spPr>
        <p:txBody>
          <a:bodyPr lIns="91440" tIns="45720" rIns="91440" bIns="45720">
            <a:normAutofit/>
          </a:bodyPr>
          <a:lstStyle>
            <a:lvl1pPr marL="257175" marR="0" indent="-257175" algn="l" rtl="0" eaLnBrk="1" fontAlgn="auto">
              <a:lnSpc>
                <a:spcPct val="100000"/>
              </a:lnSpc>
              <a:spcBef>
                <a:spcPts val="0"/>
              </a:spcBef>
              <a:spcAft>
                <a:spcPts val="0"/>
              </a:spcAft>
              <a:buClrTx/>
              <a:buSzPts val="2000"/>
              <a:buFont typeface="Arial" panose="020B0604020202020204" pitchFamily="34" charset="0"/>
              <a:buNone/>
              <a:defRPr sz="1125" b="0" spc="20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2" name="标题 1"/>
          <p:cNvSpPr>
            <a:spLocks noGrp="1"/>
          </p:cNvSpPr>
          <p:nvPr>
            <p:ph type="title" idx="13" hasCustomPrompt="1"/>
          </p:nvPr>
        </p:nvSpPr>
        <p:spPr>
          <a:xfrm>
            <a:off x="5136595" y="1719087"/>
            <a:ext cx="3269933" cy="879311"/>
          </a:xfrm>
        </p:spPr>
        <p:txBody>
          <a:bodyPr lIns="91440" tIns="45720" rIns="91440" bIns="45720" anchor="b"/>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3715"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1" name="日期占位符 2">
            <a:extLst>
              <a:ext uri="{FF2B5EF4-FFF2-40B4-BE49-F238E27FC236}">
                <a16:creationId xmlns:a16="http://schemas.microsoft.com/office/drawing/2014/main" id="{7C41C250-B482-4790-B883-66803AD2F765}"/>
              </a:ext>
            </a:extLst>
          </p:cNvPr>
          <p:cNvSpPr>
            <a:spLocks noGrp="1"/>
          </p:cNvSpPr>
          <p:nvPr>
            <p:ph type="dt" sz="half" idx="17"/>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2" name="页脚占位符 3">
            <a:extLst>
              <a:ext uri="{FF2B5EF4-FFF2-40B4-BE49-F238E27FC236}">
                <a16:creationId xmlns:a16="http://schemas.microsoft.com/office/drawing/2014/main" id="{4E1FEA90-C7C8-4AD3-969C-989BE2145A58}"/>
              </a:ext>
            </a:extLst>
          </p:cNvPr>
          <p:cNvSpPr>
            <a:spLocks noGrp="1"/>
          </p:cNvSpPr>
          <p:nvPr>
            <p:ph type="ftr" sz="quarter" idx="18"/>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3" name="灯片编号占位符 4">
            <a:extLst>
              <a:ext uri="{FF2B5EF4-FFF2-40B4-BE49-F238E27FC236}">
                <a16:creationId xmlns:a16="http://schemas.microsoft.com/office/drawing/2014/main" id="{253E2DB5-1640-44C8-B59D-61563B68A3D3}"/>
              </a:ext>
            </a:extLst>
          </p:cNvPr>
          <p:cNvSpPr>
            <a:spLocks noGrp="1"/>
          </p:cNvSpPr>
          <p:nvPr>
            <p:ph type="sldNum" sz="quarter" idx="19"/>
            <p:custDataLst>
              <p:tags r:id="rId5"/>
            </p:custDataLst>
          </p:nvPr>
        </p:nvSpPr>
        <p:spPr/>
        <p:txBody>
          <a:bodyPr/>
          <a:lstStyle>
            <a:lvl1pPr>
              <a:defRPr/>
            </a:lvl1pPr>
          </a:lstStyle>
          <a:p>
            <a:fld id="{ECA75714-2215-41C6-808E-C1075DA78EB6}" type="slidenum">
              <a:rPr lang="zh-CN" altLang="en-US"/>
              <a:pPr/>
              <a:t>‹#›</a:t>
            </a:fld>
            <a:endParaRPr lang="zh-CN" altLang="en-US"/>
          </a:p>
        </p:txBody>
      </p:sp>
    </p:spTree>
    <p:extLst>
      <p:ext uri="{BB962C8B-B14F-4D97-AF65-F5344CB8AC3E}">
        <p14:creationId xmlns:p14="http://schemas.microsoft.com/office/powerpoint/2010/main" val="24364882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descr="C:/Users/1V994W2/PycharmProjects/PPT_Background_Generation/pic_temp/0_pic_quater_left_up.png">
            <a:extLst>
              <a:ext uri="{FF2B5EF4-FFF2-40B4-BE49-F238E27FC236}">
                <a16:creationId xmlns:a16="http://schemas.microsoft.com/office/drawing/2014/main" id="{CF790378-5104-4D5B-84E6-2C83CE161C4D}"/>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731DF835-F7DA-467A-80CE-C27AE5FCBFA0}"/>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81"/>
            <a:ext cx="8139178" cy="331531"/>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4F9DA80E-6BF7-4FA0-9022-0D49FE8822E7}"/>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58AABA3A-728A-4874-BA95-21784D3B845F}"/>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507117B9-3397-4ECD-B3B0-25E51793969B}"/>
              </a:ext>
            </a:extLst>
          </p:cNvPr>
          <p:cNvSpPr>
            <a:spLocks noGrp="1"/>
          </p:cNvSpPr>
          <p:nvPr>
            <p:ph type="sldNum" sz="quarter" idx="12"/>
            <p:custDataLst>
              <p:tags r:id="rId5"/>
            </p:custDataLst>
          </p:nvPr>
        </p:nvSpPr>
        <p:spPr/>
        <p:txBody>
          <a:bodyPr/>
          <a:lstStyle>
            <a:lvl1pPr>
              <a:defRPr/>
            </a:lvl1pPr>
          </a:lstStyle>
          <a:p>
            <a:fld id="{6EC25C02-88ED-46E8-BED4-C857C0F7311E}" type="slidenum">
              <a:rPr lang="zh-CN" altLang="en-US"/>
              <a:pPr/>
              <a:t>‹#›</a:t>
            </a:fld>
            <a:endParaRPr lang="zh-CN" altLang="en-US"/>
          </a:p>
        </p:txBody>
      </p:sp>
    </p:spTree>
    <p:extLst>
      <p:ext uri="{BB962C8B-B14F-4D97-AF65-F5344CB8AC3E}">
        <p14:creationId xmlns:p14="http://schemas.microsoft.com/office/powerpoint/2010/main" val="14018995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AB46D3-2C55-48A9-84F2-B9C4A83A1019}"/>
              </a:ext>
            </a:extLst>
          </p:cNvPr>
          <p:cNvSpPr/>
          <p:nvPr>
            <p:custDataLst>
              <p:tags r:id="rId1"/>
            </p:custDataLst>
          </p:nvPr>
        </p:nvSpPr>
        <p:spPr>
          <a:xfrm>
            <a:off x="219075" y="228600"/>
            <a:ext cx="8705850" cy="46878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5" name="图片 8" descr="C:/Users/1V994W2/PycharmProjects/PPT_Background_Generation/pic_temp/0_pic_quater_left_up.png">
            <a:extLst>
              <a:ext uri="{FF2B5EF4-FFF2-40B4-BE49-F238E27FC236}">
                <a16:creationId xmlns:a16="http://schemas.microsoft.com/office/drawing/2014/main" id="{DB260D7A-994F-466D-AAF7-E26C229E3E70}"/>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D102A1FC-6688-483E-8D9A-0F8F306A965F}"/>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961200" y="937064"/>
            <a:ext cx="7219800" cy="542795"/>
          </a:xfrm>
        </p:spPr>
        <p:txBody>
          <a:bodyPr/>
          <a:lstStyle>
            <a:lvl1pPr>
              <a:defRPr sz="18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1622984"/>
            <a:ext cx="7219950" cy="258435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FFF0BC31-629F-4C53-AEF2-630297ECD6A0}"/>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3475BB50-647D-4249-874A-3FDC01C8F936}"/>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19BA01E3-1246-4AC1-B85E-80C40A81D8F2}"/>
              </a:ext>
            </a:extLst>
          </p:cNvPr>
          <p:cNvSpPr>
            <a:spLocks noGrp="1"/>
          </p:cNvSpPr>
          <p:nvPr>
            <p:ph type="sldNum" sz="quarter" idx="16"/>
            <p:custDataLst>
              <p:tags r:id="rId6"/>
            </p:custDataLst>
          </p:nvPr>
        </p:nvSpPr>
        <p:spPr/>
        <p:txBody>
          <a:bodyPr/>
          <a:lstStyle>
            <a:lvl1pPr>
              <a:defRPr/>
            </a:lvl1pPr>
          </a:lstStyle>
          <a:p>
            <a:fld id="{A424D2C9-423D-4459-A11B-D5A7F0D8903E}" type="slidenum">
              <a:rPr lang="zh-CN" altLang="en-US"/>
              <a:pPr/>
              <a:t>‹#›</a:t>
            </a:fld>
            <a:endParaRPr lang="zh-CN" altLang="en-US"/>
          </a:p>
        </p:txBody>
      </p:sp>
    </p:spTree>
    <p:extLst>
      <p:ext uri="{BB962C8B-B14F-4D97-AF65-F5344CB8AC3E}">
        <p14:creationId xmlns:p14="http://schemas.microsoft.com/office/powerpoint/2010/main" val="23540828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D2191BE-7B38-46FE-ACC7-A4FFF6F2F02A}"/>
              </a:ext>
            </a:extLst>
          </p:cNvPr>
          <p:cNvSpPr/>
          <p:nvPr>
            <p:custDataLst>
              <p:tags r:id="rId1"/>
            </p:custDataLst>
          </p:nvPr>
        </p:nvSpPr>
        <p:spPr>
          <a:xfrm>
            <a:off x="0" y="0"/>
            <a:ext cx="3617913" cy="51450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7" descr="C:/Users/1V994W2/PycharmProjects/PPT_Background_Generation/pic_temp/0_pic_quater_left_up.png">
            <a:extLst>
              <a:ext uri="{FF2B5EF4-FFF2-40B4-BE49-F238E27FC236}">
                <a16:creationId xmlns:a16="http://schemas.microsoft.com/office/drawing/2014/main" id="{7428F847-FCC7-4827-AC0B-9598F55C3573}"/>
              </a:ext>
            </a:extLst>
          </p:cNvPr>
          <p:cNvPicPr>
            <a:picLocks noChangeArrowheads="1"/>
          </p:cNvPicPr>
          <p:nvPr>
            <p:custDataLst>
              <p:tags r:id="rId2"/>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7400" y="577901"/>
            <a:ext cx="2970000" cy="661616"/>
          </a:xfrm>
        </p:spPr>
        <p:txBody>
          <a:bodyPr/>
          <a:lstStyle>
            <a:lvl1pPr>
              <a:defRPr sz="2025"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323231"/>
            <a:ext cx="2967300" cy="3070437"/>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577555"/>
            <a:ext cx="4860000" cy="381662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793CFB77-6020-4638-9296-2A43A15292CC}"/>
              </a:ext>
            </a:extLst>
          </p:cNvPr>
          <p:cNvSpPr>
            <a:spLocks noGrp="1"/>
          </p:cNvSpPr>
          <p:nvPr>
            <p:ph type="dt" sz="half" idx="15"/>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3">
            <a:extLst>
              <a:ext uri="{FF2B5EF4-FFF2-40B4-BE49-F238E27FC236}">
                <a16:creationId xmlns:a16="http://schemas.microsoft.com/office/drawing/2014/main" id="{4E528033-56DE-49E8-9133-DA137E6FCE01}"/>
              </a:ext>
            </a:extLst>
          </p:cNvPr>
          <p:cNvSpPr>
            <a:spLocks noGrp="1"/>
          </p:cNvSpPr>
          <p:nvPr>
            <p:ph type="ftr" sz="quarter" idx="16"/>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1" name="灯片编号占位符 4">
            <a:extLst>
              <a:ext uri="{FF2B5EF4-FFF2-40B4-BE49-F238E27FC236}">
                <a16:creationId xmlns:a16="http://schemas.microsoft.com/office/drawing/2014/main" id="{8D9BBA6E-D180-4A32-A685-FBFB8B3AE4CF}"/>
              </a:ext>
            </a:extLst>
          </p:cNvPr>
          <p:cNvSpPr>
            <a:spLocks noGrp="1"/>
          </p:cNvSpPr>
          <p:nvPr>
            <p:ph type="sldNum" sz="quarter" idx="17"/>
            <p:custDataLst>
              <p:tags r:id="rId5"/>
            </p:custDataLst>
          </p:nvPr>
        </p:nvSpPr>
        <p:spPr/>
        <p:txBody>
          <a:bodyPr/>
          <a:lstStyle>
            <a:lvl1pPr>
              <a:defRPr/>
            </a:lvl1pPr>
          </a:lstStyle>
          <a:p>
            <a:fld id="{458ED733-4BA3-444C-8336-36D833BC037F}" type="slidenum">
              <a:rPr lang="zh-CN" altLang="en-US"/>
              <a:pPr/>
              <a:t>‹#›</a:t>
            </a:fld>
            <a:endParaRPr lang="zh-CN" altLang="en-US"/>
          </a:p>
        </p:txBody>
      </p:sp>
    </p:spTree>
    <p:extLst>
      <p:ext uri="{BB962C8B-B14F-4D97-AF65-F5344CB8AC3E}">
        <p14:creationId xmlns:p14="http://schemas.microsoft.com/office/powerpoint/2010/main" val="3246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800CE0-9971-470B-B581-8B079326C2BD}"/>
              </a:ext>
            </a:extLst>
          </p:cNvPr>
          <p:cNvSpPr>
            <a:spLocks noGrp="1"/>
          </p:cNvSpPr>
          <p:nvPr>
            <p:ph type="dt" sz="half" idx="10"/>
            <p:custDataLst>
              <p:tags r:id="rId1"/>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3" name="页脚占位符 2">
            <a:extLst>
              <a:ext uri="{FF2B5EF4-FFF2-40B4-BE49-F238E27FC236}">
                <a16:creationId xmlns:a16="http://schemas.microsoft.com/office/drawing/2014/main" id="{E3CA3EA4-383F-4A1A-B6D9-A1386207C6C2}"/>
              </a:ext>
            </a:extLst>
          </p:cNvPr>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CCDED4D4-9425-4EAD-A79C-0FB3CBD05BB4}"/>
              </a:ext>
            </a:extLst>
          </p:cNvPr>
          <p:cNvSpPr>
            <a:spLocks noGrp="1"/>
          </p:cNvSpPr>
          <p:nvPr>
            <p:ph type="sldNum" sz="quarter" idx="12"/>
            <p:custDataLst>
              <p:tags r:id="rId3"/>
            </p:custDataLst>
          </p:nvPr>
        </p:nvSpPr>
        <p:spPr/>
        <p:txBody>
          <a:bodyPr/>
          <a:lstStyle>
            <a:lvl1pPr>
              <a:defRPr/>
            </a:lvl1pPr>
          </a:lstStyle>
          <a:p>
            <a:fld id="{64F28109-019B-4BEB-8878-FD12CA9E0521}" type="slidenum">
              <a:rPr lang="zh-CN" altLang="en-US"/>
              <a:pPr/>
              <a:t>‹#›</a:t>
            </a:fld>
            <a:endParaRPr lang="zh-CN" altLang="en-US"/>
          </a:p>
        </p:txBody>
      </p:sp>
    </p:spTree>
    <p:extLst>
      <p:ext uri="{BB962C8B-B14F-4D97-AF65-F5344CB8AC3E}">
        <p14:creationId xmlns:p14="http://schemas.microsoft.com/office/powerpoint/2010/main" val="12775402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A6BF410-6999-45F8-BA44-1EDA007F2778}"/>
              </a:ext>
            </a:extLst>
          </p:cNvPr>
          <p:cNvSpPr/>
          <p:nvPr>
            <p:custDataLst>
              <p:tags r:id="rId1"/>
            </p:custDataLst>
          </p:nvPr>
        </p:nvSpPr>
        <p:spPr>
          <a:xfrm>
            <a:off x="0" y="0"/>
            <a:ext cx="9144000" cy="199866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9" descr="C:/Users/1V994W2/PycharmProjects/PPT_Background_Generation/pic_temp/0_pic_quater_left_up.png">
            <a:extLst>
              <a:ext uri="{FF2B5EF4-FFF2-40B4-BE49-F238E27FC236}">
                <a16:creationId xmlns:a16="http://schemas.microsoft.com/office/drawing/2014/main" id="{2268ADB1-8C49-43FE-B090-BB6ACD627F38}"/>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BE6EBA2B-0B14-4887-941C-29A15D2D74A8}"/>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9000" y="586002"/>
            <a:ext cx="8232300" cy="469882"/>
          </a:xfrm>
        </p:spPr>
        <p:txBody>
          <a:bodyPr/>
          <a:lstStyle>
            <a:lvl1pPr algn="ctr">
              <a:defRPr sz="2025"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244918"/>
            <a:ext cx="8231981" cy="621109"/>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106368"/>
            <a:ext cx="8224200" cy="257355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061C2B8F-201F-4665-B3C2-6FB6C9BE68DE}"/>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2D64A763-BF37-40F7-BF3E-AD8329F3DF40}"/>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FC580199-BC39-4A2D-8F1B-9BE2DD5AC222}"/>
              </a:ext>
            </a:extLst>
          </p:cNvPr>
          <p:cNvSpPr>
            <a:spLocks noGrp="1"/>
          </p:cNvSpPr>
          <p:nvPr>
            <p:ph type="sldNum" sz="quarter" idx="17"/>
            <p:custDataLst>
              <p:tags r:id="rId6"/>
            </p:custDataLst>
          </p:nvPr>
        </p:nvSpPr>
        <p:spPr/>
        <p:txBody>
          <a:bodyPr/>
          <a:lstStyle>
            <a:lvl1pPr>
              <a:defRPr/>
            </a:lvl1pPr>
          </a:lstStyle>
          <a:p>
            <a:fld id="{F96243D6-7B19-48EF-89E4-E27D5DEF3A31}" type="slidenum">
              <a:rPr lang="zh-CN" altLang="en-US"/>
              <a:pPr/>
              <a:t>‹#›</a:t>
            </a:fld>
            <a:endParaRPr lang="zh-CN" altLang="en-US"/>
          </a:p>
        </p:txBody>
      </p:sp>
    </p:spTree>
    <p:extLst>
      <p:ext uri="{BB962C8B-B14F-4D97-AF65-F5344CB8AC3E}">
        <p14:creationId xmlns:p14="http://schemas.microsoft.com/office/powerpoint/2010/main" val="4223027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6D53C61-CA27-4524-96B8-47B88FB96467}"/>
              </a:ext>
            </a:extLst>
          </p:cNvPr>
          <p:cNvSpPr/>
          <p:nvPr>
            <p:custDataLst>
              <p:tags r:id="rId1"/>
            </p:custDataLst>
          </p:nvPr>
        </p:nvSpPr>
        <p:spPr>
          <a:xfrm>
            <a:off x="0" y="3771900"/>
            <a:ext cx="9144000" cy="137318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6" name="图片 9" descr="C:/Users/1V994W2/PycharmProjects/PPT_Background_Generation/pic_temp/0_pic_quater_left_up.png">
            <a:extLst>
              <a:ext uri="{FF2B5EF4-FFF2-40B4-BE49-F238E27FC236}">
                <a16:creationId xmlns:a16="http://schemas.microsoft.com/office/drawing/2014/main" id="{4F86BD3E-45BA-45F2-8D6E-FEDB5CE9CAEB}"/>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E1EB3361-2FD7-48F2-BB9D-728E93742BB4}"/>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3600" y="502288"/>
            <a:ext cx="8232300" cy="423974"/>
          </a:xfrm>
        </p:spPr>
        <p:txBody>
          <a:bodyPr/>
          <a:lstStyle>
            <a:lvl1pPr algn="ctr">
              <a:defRPr sz="18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261121"/>
            <a:ext cx="8243100" cy="2408821"/>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3885980"/>
            <a:ext cx="8251200" cy="75883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11CC5313-E3F2-4F7D-8807-BAC71BDAAA97}"/>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88AD8687-B589-4238-AE38-8B0A24A6827C}"/>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9F328444-5D0F-4FC5-B401-A3085569285B}"/>
              </a:ext>
            </a:extLst>
          </p:cNvPr>
          <p:cNvSpPr>
            <a:spLocks noGrp="1"/>
          </p:cNvSpPr>
          <p:nvPr>
            <p:ph type="sldNum" sz="quarter" idx="17"/>
            <p:custDataLst>
              <p:tags r:id="rId6"/>
            </p:custDataLst>
          </p:nvPr>
        </p:nvSpPr>
        <p:spPr/>
        <p:txBody>
          <a:bodyPr/>
          <a:lstStyle>
            <a:lvl1pPr>
              <a:defRPr/>
            </a:lvl1pPr>
          </a:lstStyle>
          <a:p>
            <a:fld id="{DC7103E0-A5AB-4B2D-A229-052C3BBC6D8A}" type="slidenum">
              <a:rPr lang="zh-CN" altLang="en-US"/>
              <a:pPr/>
              <a:t>‹#›</a:t>
            </a:fld>
            <a:endParaRPr lang="zh-CN" altLang="en-US"/>
          </a:p>
        </p:txBody>
      </p:sp>
    </p:spTree>
    <p:extLst>
      <p:ext uri="{BB962C8B-B14F-4D97-AF65-F5344CB8AC3E}">
        <p14:creationId xmlns:p14="http://schemas.microsoft.com/office/powerpoint/2010/main" val="14728242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1B64709-31E2-49A2-833B-90D58D96C3BB}"/>
              </a:ext>
            </a:extLst>
          </p:cNvPr>
          <p:cNvSpPr/>
          <p:nvPr>
            <p:custDataLst>
              <p:tags r:id="rId1"/>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10" name="图片 11" descr="C:/Users/1V994W2/PycharmProjects/PPT_Background_Generation/pic_temp/0_pic_quater_left_up.png">
            <a:extLst>
              <a:ext uri="{FF2B5EF4-FFF2-40B4-BE49-F238E27FC236}">
                <a16:creationId xmlns:a16="http://schemas.microsoft.com/office/drawing/2014/main" id="{0998B094-304A-418E-BBEB-8B5AF9A45266}"/>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860425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descr="C:/Users/1V994W2/PycharmProjects/PPT_Background_Generation/pic_temp/1_pic_quater_right_up.png">
            <a:extLst>
              <a:ext uri="{FF2B5EF4-FFF2-40B4-BE49-F238E27FC236}">
                <a16:creationId xmlns:a16="http://schemas.microsoft.com/office/drawing/2014/main" id="{C469876C-CAE3-4A67-B867-EFF6C512272F}"/>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702175"/>
            <a:ext cx="5397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34700" y="178231"/>
            <a:ext cx="8278200" cy="331531"/>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247618"/>
            <a:ext cx="4006800" cy="217118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247618"/>
            <a:ext cx="4025700" cy="217118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3613232"/>
            <a:ext cx="4006800" cy="58600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3610532"/>
            <a:ext cx="4025700" cy="586002"/>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4" name="日期占位符 2">
            <a:extLst>
              <a:ext uri="{FF2B5EF4-FFF2-40B4-BE49-F238E27FC236}">
                <a16:creationId xmlns:a16="http://schemas.microsoft.com/office/drawing/2014/main" id="{1951DC9B-27C2-4BE6-92B0-00843904C72C}"/>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5" name="页脚占位符 3">
            <a:extLst>
              <a:ext uri="{FF2B5EF4-FFF2-40B4-BE49-F238E27FC236}">
                <a16:creationId xmlns:a16="http://schemas.microsoft.com/office/drawing/2014/main" id="{088B2732-7333-48E6-A2F1-1056083BB9AE}"/>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6" name="灯片编号占位符 4">
            <a:extLst>
              <a:ext uri="{FF2B5EF4-FFF2-40B4-BE49-F238E27FC236}">
                <a16:creationId xmlns:a16="http://schemas.microsoft.com/office/drawing/2014/main" id="{BA1869F1-961F-4304-AA4A-5D5EF187BED8}"/>
              </a:ext>
            </a:extLst>
          </p:cNvPr>
          <p:cNvSpPr>
            <a:spLocks noGrp="1"/>
          </p:cNvSpPr>
          <p:nvPr>
            <p:ph type="sldNum" sz="quarter" idx="19"/>
            <p:custDataLst>
              <p:tags r:id="rId6"/>
            </p:custDataLst>
          </p:nvPr>
        </p:nvSpPr>
        <p:spPr/>
        <p:txBody>
          <a:bodyPr/>
          <a:lstStyle>
            <a:lvl1pPr>
              <a:defRPr/>
            </a:lvl1pPr>
          </a:lstStyle>
          <a:p>
            <a:fld id="{6828834A-855D-4E70-9A13-A2654802D07C}" type="slidenum">
              <a:rPr lang="zh-CN" altLang="en-US"/>
              <a:pPr/>
              <a:t>‹#›</a:t>
            </a:fld>
            <a:endParaRPr lang="zh-CN" altLang="en-US"/>
          </a:p>
        </p:txBody>
      </p:sp>
    </p:spTree>
    <p:extLst>
      <p:ext uri="{BB962C8B-B14F-4D97-AF65-F5344CB8AC3E}">
        <p14:creationId xmlns:p14="http://schemas.microsoft.com/office/powerpoint/2010/main" val="8979022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7FA4B5D-B195-4DF0-A79D-DC399997AAA1}"/>
              </a:ext>
            </a:extLst>
          </p:cNvPr>
          <p:cNvSpPr/>
          <p:nvPr>
            <p:custDataLst>
              <p:tags r:id="rId1"/>
            </p:custDataLst>
          </p:nvPr>
        </p:nvSpPr>
        <p:spPr>
          <a:xfrm>
            <a:off x="0" y="715963"/>
            <a:ext cx="9144000" cy="371316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00" noProof="1"/>
          </a:p>
        </p:txBody>
      </p:sp>
      <p:pic>
        <p:nvPicPr>
          <p:cNvPr id="5" name="图片 8" descr="C:/Users/1V994W2/PycharmProjects/PPT_Background_Generation/pic_temp/0_pic_quater_left_up.png">
            <a:extLst>
              <a:ext uri="{FF2B5EF4-FFF2-40B4-BE49-F238E27FC236}">
                <a16:creationId xmlns:a16="http://schemas.microsoft.com/office/drawing/2014/main" id="{1C8D9D23-FB95-4BE3-8A7D-FD5034B05029}"/>
              </a:ext>
            </a:extLst>
          </p:cNvPr>
          <p:cNvPicPr>
            <a:picLocks noChangeArrowheads="1"/>
          </p:cNvPicPr>
          <p:nvPr>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7929563" y="4151313"/>
            <a:ext cx="12144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70FD52DC-3762-4E2A-9666-A4C995A804A7}"/>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0" y="4151313"/>
            <a:ext cx="121443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1142100" y="1004576"/>
            <a:ext cx="6858000" cy="1790413"/>
          </a:xfrm>
        </p:spPr>
        <p:txBody>
          <a:bodyPr anchor="b"/>
          <a:lstStyle>
            <a:lvl1pPr algn="ctr">
              <a:defRPr sz="3375"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2897607"/>
            <a:ext cx="6858000" cy="1242217"/>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A97645C9-B3F2-4A54-BEA5-2501EAA1E2BB}"/>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6280B76D-4233-48C6-B70C-7E30A4F91435}"/>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F5B4ED16-C4F3-400E-8683-F670314593E3}"/>
              </a:ext>
            </a:extLst>
          </p:cNvPr>
          <p:cNvSpPr>
            <a:spLocks noGrp="1"/>
          </p:cNvSpPr>
          <p:nvPr>
            <p:ph type="sldNum" sz="quarter" idx="16"/>
            <p:custDataLst>
              <p:tags r:id="rId6"/>
            </p:custDataLst>
          </p:nvPr>
        </p:nvSpPr>
        <p:spPr/>
        <p:txBody>
          <a:bodyPr/>
          <a:lstStyle>
            <a:lvl1pPr>
              <a:defRPr/>
            </a:lvl1pPr>
          </a:lstStyle>
          <a:p>
            <a:fld id="{E1FCB076-2970-4F09-8199-DA141C2BE58D}" type="slidenum">
              <a:rPr lang="zh-CN" altLang="en-US"/>
              <a:pPr/>
              <a:t>‹#›</a:t>
            </a:fld>
            <a:endParaRPr lang="zh-CN" altLang="en-US"/>
          </a:p>
        </p:txBody>
      </p:sp>
    </p:spTree>
    <p:extLst>
      <p:ext uri="{BB962C8B-B14F-4D97-AF65-F5344CB8AC3E}">
        <p14:creationId xmlns:p14="http://schemas.microsoft.com/office/powerpoint/2010/main" val="731529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EA3CBA7-A65A-461C-99FC-045EAF8AE8F7}"/>
              </a:ext>
            </a:extLst>
          </p:cNvPr>
          <p:cNvSpPr>
            <a:spLocks noGrp="1"/>
          </p:cNvSpPr>
          <p:nvPr>
            <p:ph type="dt" sz="half" idx="10"/>
            <p:custDataLst>
              <p:tags r:id="rId1"/>
            </p:custDataLst>
          </p:nvPr>
        </p:nvSpPr>
        <p:spPr/>
        <p:txBody>
          <a:bodyPr/>
          <a:lstStyle>
            <a:lvl1pPr>
              <a:defRPr/>
            </a:lvl1pPr>
          </a:lstStyle>
          <a:p>
            <a:fld id="{760FBDFE-C587-4B4C-A407-44438C67B59E}" type="datetimeFigureOut">
              <a:rPr lang="zh-CN" altLang="en-US"/>
              <a:pPr/>
              <a:t>2021/9/4</a:t>
            </a:fld>
            <a:endParaRPr lang="zh-CN" altLang="en-US"/>
          </a:p>
        </p:txBody>
      </p:sp>
      <p:sp>
        <p:nvSpPr>
          <p:cNvPr id="4" name="页脚占位符 4">
            <a:extLst>
              <a:ext uri="{FF2B5EF4-FFF2-40B4-BE49-F238E27FC236}">
                <a16:creationId xmlns:a16="http://schemas.microsoft.com/office/drawing/2014/main" id="{22D29031-E8B3-4C7C-860C-094237AB9D69}"/>
              </a:ext>
            </a:extLst>
          </p:cNvPr>
          <p:cNvSpPr>
            <a:spLocks noGrp="1"/>
          </p:cNvSpPr>
          <p:nvPr>
            <p:ph type="ftr" sz="quarter" idx="11"/>
            <p:custDataLst>
              <p:tags r:id="rId2"/>
            </p:custDataLst>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140B3F2C-725C-4A61-BC31-A85419DCFB76}"/>
              </a:ext>
            </a:extLst>
          </p:cNvPr>
          <p:cNvSpPr>
            <a:spLocks noGrp="1"/>
          </p:cNvSpPr>
          <p:nvPr>
            <p:ph type="sldNum" sz="quarter" idx="12"/>
            <p:custDataLst>
              <p:tags r:id="rId3"/>
            </p:custDataLst>
          </p:nvPr>
        </p:nvSpPr>
        <p:spPr/>
        <p:txBody>
          <a:bodyPr/>
          <a:lstStyle>
            <a:lvl1pPr>
              <a:defRPr/>
            </a:lvl1pPr>
          </a:lstStyle>
          <a:p>
            <a:fld id="{E502CBB6-0915-490B-8BB8-7195E9010F0A}" type="slidenum">
              <a:rPr lang="zh-CN" altLang="en-US"/>
              <a:pPr/>
              <a:t>‹#›</a:t>
            </a:fld>
            <a:endParaRPr lang="zh-CN" altLang="en-US"/>
          </a:p>
        </p:txBody>
      </p:sp>
    </p:spTree>
    <p:extLst>
      <p:ext uri="{BB962C8B-B14F-4D97-AF65-F5344CB8AC3E}">
        <p14:creationId xmlns:p14="http://schemas.microsoft.com/office/powerpoint/2010/main" val="9974537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8" descr="C:/Users/1V994W2/PycharmProjects/PPT_Background_Generation/pic_temp/pic_sup.png">
            <a:extLst>
              <a:ext uri="{FF2B5EF4-FFF2-40B4-BE49-F238E27FC236}">
                <a16:creationId xmlns:a16="http://schemas.microsoft.com/office/drawing/2014/main" id="{9A56CE9F-E1CD-47D8-9C37-EB14FDB5E1EF}"/>
              </a:ext>
            </a:extLst>
          </p:cNvPr>
          <p:cNvPicPr>
            <a:picLocks noChangeArrowheads="1"/>
          </p:cNvPicPr>
          <p:nvPr userDrawn="1">
            <p:custDataLst>
              <p:tags r:id="rId1"/>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DDD71920-6CD4-42F7-B844-50D0FFDBF096}"/>
              </a:ext>
            </a:extLst>
          </p:cNvPr>
          <p:cNvCxnSpPr/>
          <p:nvPr userDrawn="1">
            <p:custDataLst>
              <p:tags r:id="rId2"/>
            </p:custDataLst>
          </p:nvPr>
        </p:nvCxnSpPr>
        <p:spPr>
          <a:xfrm>
            <a:off x="5370513" y="1746250"/>
            <a:ext cx="344011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99061B0-84BE-43D7-89B6-C29F7540FEA1}"/>
              </a:ext>
            </a:extLst>
          </p:cNvPr>
          <p:cNvCxnSpPr/>
          <p:nvPr userDrawn="1">
            <p:custDataLst>
              <p:tags r:id="rId3"/>
            </p:custDataLst>
          </p:nvPr>
        </p:nvCxnSpPr>
        <p:spPr>
          <a:xfrm>
            <a:off x="5365750" y="3860800"/>
            <a:ext cx="34417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nvPr>
        </p:nvSpPr>
        <p:spPr>
          <a:xfrm>
            <a:off x="5365820" y="1345108"/>
            <a:ext cx="1458278"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4" name="文本占位符 3"/>
          <p:cNvSpPr>
            <a:spLocks noGrp="1"/>
          </p:cNvSpPr>
          <p:nvPr>
            <p:ph type="body" sz="quarter" idx="15" hasCustomPrompt="1"/>
          </p:nvPr>
        </p:nvSpPr>
        <p:spPr>
          <a:xfrm>
            <a:off x="7254910" y="1345108"/>
            <a:ext cx="1458278" cy="306705"/>
          </a:xfrm>
          <a:prstGeom prst="rect">
            <a:avLst/>
          </a:prstGeom>
        </p:spPr>
        <p:txBody>
          <a:bodyPr lIns="91440" tIns="45720" rIns="91440" bIns="45720">
            <a:normAutofit/>
          </a:bodyPr>
          <a:lstStyle>
            <a:lvl1pPr marL="257175" marR="0" indent="-257175" algn="r" rtl="0" eaLnBrk="1" fontAlgn="auto">
              <a:lnSpc>
                <a:spcPct val="130000"/>
              </a:lnSpc>
              <a:spcBef>
                <a:spcPts val="0"/>
              </a:spcBef>
              <a:spcAft>
                <a:spcPts val="1000"/>
              </a:spcAft>
              <a:buClrTx/>
              <a:buSzPts val="16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编辑文本</a:t>
            </a:r>
          </a:p>
        </p:txBody>
      </p:sp>
      <p:sp>
        <p:nvSpPr>
          <p:cNvPr id="3" name="副标题 2"/>
          <p:cNvSpPr>
            <a:spLocks noGrp="1"/>
          </p:cNvSpPr>
          <p:nvPr>
            <p:ph type="subTitle" idx="14" hasCustomPrompt="1"/>
          </p:nvPr>
        </p:nvSpPr>
        <p:spPr>
          <a:xfrm>
            <a:off x="5370206" y="2761170"/>
            <a:ext cx="3435929" cy="886906"/>
          </a:xfrm>
        </p:spPr>
        <p:txBody>
          <a:bodyPr lIns="91440" tIns="45720" rIns="91440" bIns="45720">
            <a:normAutofit/>
          </a:bodyPr>
          <a:lstStyle>
            <a:lvl1pPr marL="0" marR="0" indent="0" algn="ctr" defTabSz="914400" rtl="0" eaLnBrk="1" fontAlgn="auto" latinLnBrk="0" hangingPunct="1">
              <a:lnSpc>
                <a:spcPct val="120000"/>
              </a:lnSpc>
              <a:spcBef>
                <a:spcPts val="0"/>
              </a:spcBef>
              <a:spcAft>
                <a:spcPts val="0"/>
              </a:spcAft>
              <a:buClrTx/>
              <a:buSzPts val="1800"/>
              <a:buFont typeface="Arial" panose="020B0604020202020204" pitchFamily="34" charset="0"/>
              <a:buNone/>
              <a:defRPr sz="1350" b="0" spc="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noProof="1"/>
              <a:t>单击此处编辑副标题</a:t>
            </a:r>
          </a:p>
        </p:txBody>
      </p:sp>
      <p:sp>
        <p:nvSpPr>
          <p:cNvPr id="2" name="标题 1"/>
          <p:cNvSpPr>
            <a:spLocks noGrp="1"/>
          </p:cNvSpPr>
          <p:nvPr>
            <p:ph type="ctrTitle" idx="13" hasCustomPrompt="1"/>
          </p:nvPr>
        </p:nvSpPr>
        <p:spPr>
          <a:xfrm>
            <a:off x="5370206" y="1859281"/>
            <a:ext cx="3435929" cy="788542"/>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3900" b="0" spc="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0" name="日期占位符 15">
            <a:extLst>
              <a:ext uri="{FF2B5EF4-FFF2-40B4-BE49-F238E27FC236}">
                <a16:creationId xmlns:a16="http://schemas.microsoft.com/office/drawing/2014/main" id="{F179C5BF-AA24-4EBC-94E3-5FC7014BAB8D}"/>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16">
            <a:extLst>
              <a:ext uri="{FF2B5EF4-FFF2-40B4-BE49-F238E27FC236}">
                <a16:creationId xmlns:a16="http://schemas.microsoft.com/office/drawing/2014/main" id="{0549B511-BD3F-46A5-8E33-B73E8C2821FE}"/>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17">
            <a:extLst>
              <a:ext uri="{FF2B5EF4-FFF2-40B4-BE49-F238E27FC236}">
                <a16:creationId xmlns:a16="http://schemas.microsoft.com/office/drawing/2014/main" id="{4FCDD7F6-8A83-4EA5-BA44-34A664261EE5}"/>
              </a:ext>
            </a:extLst>
          </p:cNvPr>
          <p:cNvSpPr>
            <a:spLocks noGrp="1"/>
          </p:cNvSpPr>
          <p:nvPr>
            <p:ph type="sldNum" sz="quarter" idx="19"/>
            <p:custDataLst>
              <p:tags r:id="rId6"/>
            </p:custDataLst>
          </p:nvPr>
        </p:nvSpPr>
        <p:spPr/>
        <p:txBody>
          <a:bodyPr/>
          <a:lstStyle>
            <a:lvl1pPr>
              <a:defRPr/>
            </a:lvl1pPr>
          </a:lstStyle>
          <a:p>
            <a:fld id="{CBD17893-8215-475E-AD4A-F28C39F0D8D5}" type="slidenum">
              <a:rPr lang="zh-CN" altLang="en-US"/>
              <a:pPr/>
              <a:t>‹#›</a:t>
            </a:fld>
            <a:endParaRPr lang="zh-CN" altLang="en-US"/>
          </a:p>
        </p:txBody>
      </p:sp>
    </p:spTree>
    <p:extLst>
      <p:ext uri="{BB962C8B-B14F-4D97-AF65-F5344CB8AC3E}">
        <p14:creationId xmlns:p14="http://schemas.microsoft.com/office/powerpoint/2010/main" val="31776948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DDFA4E60-E3A7-4E06-9EAD-7D2534421B48}"/>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3DDB73E2-2465-4080-A190-094953A1E285}"/>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502412" y="714381"/>
            <a:ext cx="8139178"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6" name="日期占位符 3">
            <a:extLst>
              <a:ext uri="{FF2B5EF4-FFF2-40B4-BE49-F238E27FC236}">
                <a16:creationId xmlns:a16="http://schemas.microsoft.com/office/drawing/2014/main" id="{F359EA83-3B5F-4A60-B94D-99AFADE6AA41}"/>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629EE454-36F0-493E-8BB3-4104A888D61B}"/>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38616030-5161-4E47-8A67-76077BEFF9F4}"/>
              </a:ext>
            </a:extLst>
          </p:cNvPr>
          <p:cNvSpPr>
            <a:spLocks noGrp="1"/>
          </p:cNvSpPr>
          <p:nvPr>
            <p:ph type="sldNum" sz="quarter" idx="12"/>
            <p:custDataLst>
              <p:tags r:id="rId5"/>
            </p:custDataLst>
          </p:nvPr>
        </p:nvSpPr>
        <p:spPr/>
        <p:txBody>
          <a:bodyPr/>
          <a:lstStyle>
            <a:lvl1pPr>
              <a:defRPr/>
            </a:lvl1pPr>
          </a:lstStyle>
          <a:p>
            <a:fld id="{F4932B83-355D-46BE-8A10-060BF9085DF7}" type="slidenum">
              <a:rPr lang="zh-CN" altLang="en-US"/>
              <a:pPr/>
              <a:t>‹#›</a:t>
            </a:fld>
            <a:endParaRPr lang="zh-CN" altLang="en-US"/>
          </a:p>
        </p:txBody>
      </p:sp>
    </p:spTree>
    <p:extLst>
      <p:ext uri="{BB962C8B-B14F-4D97-AF65-F5344CB8AC3E}">
        <p14:creationId xmlns:p14="http://schemas.microsoft.com/office/powerpoint/2010/main" val="6084296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bg bwMode="auto">
      <p:bgPr>
        <a:solidFill>
          <a:schemeClr val="tx2"/>
        </a:solidFill>
        <a:effectLst/>
      </p:bgPr>
    </p:bg>
    <p:spTree>
      <p:nvGrpSpPr>
        <p:cNvPr id="1" name=""/>
        <p:cNvGrpSpPr/>
        <p:nvPr/>
      </p:nvGrpSpPr>
      <p:grpSpPr>
        <a:xfrm>
          <a:off x="0" y="0"/>
          <a:ext cx="0" cy="0"/>
          <a:chOff x="0" y="0"/>
          <a:chExt cx="0" cy="0"/>
        </a:xfrm>
      </p:grpSpPr>
      <p:pic>
        <p:nvPicPr>
          <p:cNvPr id="4" name="图片 6" descr="C:/Users/1V994W2/PycharmProjects/PPT_Background_Generation/pic_temp/pic_half_top.png">
            <a:extLst>
              <a:ext uri="{FF2B5EF4-FFF2-40B4-BE49-F238E27FC236}">
                <a16:creationId xmlns:a16="http://schemas.microsoft.com/office/drawing/2014/main" id="{164AAB3B-D3BB-4D50-83E2-AA53143213F3}"/>
              </a:ext>
            </a:extLst>
          </p:cNvPr>
          <p:cNvPicPr>
            <a:picLocks noChangeArrowheads="1"/>
          </p:cNvPicPr>
          <p:nvPr userDrawn="1">
            <p:custDataLst>
              <p:tags r:id="rId1"/>
            </p:custDataLst>
          </p:nvPr>
        </p:nvPicPr>
        <p:blipFill>
          <a:blip r:embed="rId6" r:link="rId7">
            <a:extLst>
              <a:ext uri="{28A0092B-C50C-407E-A947-70E740481C1C}">
                <a14:useLocalDpi xmlns:a14="http://schemas.microsoft.com/office/drawing/2010/main" val="0"/>
              </a:ext>
            </a:extLst>
          </a:blip>
          <a:srcRect/>
          <a:stretch>
            <a:fillRect/>
          </a:stretch>
        </p:blipFill>
        <p:spPr bwMode="auto">
          <a:xfrm>
            <a:off x="3048000" y="4286250"/>
            <a:ext cx="3048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ctrTitle" idx="14" hasCustomPrompt="1"/>
          </p:nvPr>
        </p:nvSpPr>
        <p:spPr>
          <a:xfrm>
            <a:off x="2484120" y="2245519"/>
            <a:ext cx="4175760" cy="626745"/>
          </a:xfrm>
        </p:spPr>
        <p:txBody>
          <a:bodyPr lIns="91440" tIns="45720" rIns="91440" bIns="45720" anchor="b">
            <a:normAutofit/>
          </a:bodyPr>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2" name="副标题 1"/>
          <p:cNvSpPr>
            <a:spLocks noGrp="1"/>
          </p:cNvSpPr>
          <p:nvPr>
            <p:ph type="subTitle" idx="13" hasCustomPrompt="1"/>
          </p:nvPr>
        </p:nvSpPr>
        <p:spPr>
          <a:xfrm>
            <a:off x="2484120" y="2948942"/>
            <a:ext cx="4175760" cy="626744"/>
          </a:xfrm>
        </p:spPr>
        <p:txBody>
          <a:bodyPr lIns="91440" tIns="45720" rIns="91440" bIns="4572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350" b="0" spc="200">
                <a:solidFill>
                  <a:schemeClr val="tx1">
                    <a:lumMod val="85000"/>
                    <a:lumOff val="15000"/>
                  </a:schemeClr>
                </a:solidFill>
                <a:latin typeface="Arial" panose="020B0604020202020204" pitchFamily="34" charset="0"/>
                <a:ea typeface="微软雅黑" panose="020B050302020402020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noProof="1"/>
              <a:t>单击此处编辑副标题</a:t>
            </a:r>
          </a:p>
        </p:txBody>
      </p:sp>
      <p:sp>
        <p:nvSpPr>
          <p:cNvPr id="5" name="日期占位符 3">
            <a:extLst>
              <a:ext uri="{FF2B5EF4-FFF2-40B4-BE49-F238E27FC236}">
                <a16:creationId xmlns:a16="http://schemas.microsoft.com/office/drawing/2014/main" id="{3FBFA29F-8268-4819-9C09-495B573C422F}"/>
              </a:ext>
            </a:extLst>
          </p:cNvPr>
          <p:cNvSpPr>
            <a:spLocks noGrp="1"/>
          </p:cNvSpPr>
          <p:nvPr>
            <p:ph type="dt" sz="half" idx="15"/>
            <p:custDataLst>
              <p:tags r:id="rId2"/>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4">
            <a:extLst>
              <a:ext uri="{FF2B5EF4-FFF2-40B4-BE49-F238E27FC236}">
                <a16:creationId xmlns:a16="http://schemas.microsoft.com/office/drawing/2014/main" id="{386A392F-5E6A-4E70-92C4-C3401D57E2DD}"/>
              </a:ext>
            </a:extLst>
          </p:cNvPr>
          <p:cNvSpPr>
            <a:spLocks noGrp="1"/>
          </p:cNvSpPr>
          <p:nvPr>
            <p:ph type="ftr" sz="quarter" idx="16"/>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5">
            <a:extLst>
              <a:ext uri="{FF2B5EF4-FFF2-40B4-BE49-F238E27FC236}">
                <a16:creationId xmlns:a16="http://schemas.microsoft.com/office/drawing/2014/main" id="{DA9997C5-DBC7-4B65-834F-EA1727A73FF1}"/>
              </a:ext>
            </a:extLst>
          </p:cNvPr>
          <p:cNvSpPr>
            <a:spLocks noGrp="1"/>
          </p:cNvSpPr>
          <p:nvPr>
            <p:ph type="sldNum" sz="quarter" idx="17"/>
            <p:custDataLst>
              <p:tags r:id="rId4"/>
            </p:custDataLst>
          </p:nvPr>
        </p:nvSpPr>
        <p:spPr/>
        <p:txBody>
          <a:bodyPr/>
          <a:lstStyle>
            <a:lvl1pPr>
              <a:defRPr/>
            </a:lvl1pPr>
          </a:lstStyle>
          <a:p>
            <a:fld id="{33E3DDE3-28DC-4CE6-83E1-145144111983}" type="slidenum">
              <a:rPr lang="zh-CN" altLang="en-US"/>
              <a:pPr/>
              <a:t>‹#›</a:t>
            </a:fld>
            <a:endParaRPr lang="zh-CN" altLang="en-US"/>
          </a:p>
        </p:txBody>
      </p:sp>
    </p:spTree>
    <p:extLst>
      <p:ext uri="{BB962C8B-B14F-4D97-AF65-F5344CB8AC3E}">
        <p14:creationId xmlns:p14="http://schemas.microsoft.com/office/powerpoint/2010/main" val="8090705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5BCD49E9-D1E4-445D-8C8A-09E6205BF350}"/>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888B3485-334C-4274-B869-65BE9FE6840C}"/>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内容占位符 2"/>
          <p:cNvSpPr>
            <a:spLocks noGrp="1"/>
          </p:cNvSpPr>
          <p:nvPr>
            <p:ph sz="half" idx="1"/>
          </p:nvPr>
        </p:nvSpPr>
        <p:spPr>
          <a:xfrm>
            <a:off x="502448" y="71438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4" name="内容占位符 3"/>
          <p:cNvSpPr>
            <a:spLocks noGrp="1"/>
          </p:cNvSpPr>
          <p:nvPr>
            <p:ph sz="half" idx="2"/>
          </p:nvPr>
        </p:nvSpPr>
        <p:spPr>
          <a:xfrm>
            <a:off x="4679158" y="714381"/>
            <a:ext cx="3962432" cy="4041680"/>
          </a:xfrm>
        </p:spPr>
        <p:txBody>
          <a:bodyPr>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DF85A9A1-3A2B-4446-8981-6E994182482A}"/>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8" name="页脚占位符 5">
            <a:extLst>
              <a:ext uri="{FF2B5EF4-FFF2-40B4-BE49-F238E27FC236}">
                <a16:creationId xmlns:a16="http://schemas.microsoft.com/office/drawing/2014/main" id="{17529C8C-36B0-4C47-B306-E7311F436EED}"/>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12351756-561E-49F5-8F61-6853532F7085}"/>
              </a:ext>
            </a:extLst>
          </p:cNvPr>
          <p:cNvSpPr>
            <a:spLocks noGrp="1"/>
          </p:cNvSpPr>
          <p:nvPr>
            <p:ph type="sldNum" sz="quarter" idx="12"/>
            <p:custDataLst>
              <p:tags r:id="rId5"/>
            </p:custDataLst>
          </p:nvPr>
        </p:nvSpPr>
        <p:spPr/>
        <p:txBody>
          <a:bodyPr/>
          <a:lstStyle>
            <a:lvl1pPr>
              <a:defRPr/>
            </a:lvl1pPr>
          </a:lstStyle>
          <a:p>
            <a:fld id="{3452827A-8D2D-4B12-8323-33DB7522FE7E}" type="slidenum">
              <a:rPr lang="zh-CN" altLang="en-US"/>
              <a:pPr/>
              <a:t>‹#›</a:t>
            </a:fld>
            <a:endParaRPr lang="zh-CN" altLang="en-US"/>
          </a:p>
        </p:txBody>
      </p:sp>
    </p:spTree>
    <p:extLst>
      <p:ext uri="{BB962C8B-B14F-4D97-AF65-F5344CB8AC3E}">
        <p14:creationId xmlns:p14="http://schemas.microsoft.com/office/powerpoint/2010/main" val="403319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10" descr="C:/Users/1V994W2/PycharmProjects/PPT_Background_Generation/pic_temp/0_pic_quater_left_up.png">
            <a:extLst>
              <a:ext uri="{FF2B5EF4-FFF2-40B4-BE49-F238E27FC236}">
                <a16:creationId xmlns:a16="http://schemas.microsoft.com/office/drawing/2014/main" id="{FEE7DFAD-B163-47CD-9F7D-6C09DBDF11D4}"/>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descr="C:/Users/1V994W2/PycharmProjects/PPT_Background_Generation/pic_temp/1_pic_quater_right_up.png">
            <a:extLst>
              <a:ext uri="{FF2B5EF4-FFF2-40B4-BE49-F238E27FC236}">
                <a16:creationId xmlns:a16="http://schemas.microsoft.com/office/drawing/2014/main" id="{7344E6FF-57DA-49FC-A7CD-0B4A3B041758}"/>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文本占位符 2"/>
          <p:cNvSpPr>
            <a:spLocks noGrp="1"/>
          </p:cNvSpPr>
          <p:nvPr>
            <p:ph type="body" idx="1" hasCustomPrompt="1"/>
          </p:nvPr>
        </p:nvSpPr>
        <p:spPr>
          <a:xfrm>
            <a:off x="502448" y="714381"/>
            <a:ext cx="3962432" cy="285752"/>
          </a:xfrm>
        </p:spPr>
        <p:txBody>
          <a:bodyPr anchor="ctr">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单击此处编辑文本</a:t>
            </a:r>
          </a:p>
        </p:txBody>
      </p:sp>
      <p:sp>
        <p:nvSpPr>
          <p:cNvPr id="4" name="内容占位符 3"/>
          <p:cNvSpPr>
            <a:spLocks noGrp="1"/>
          </p:cNvSpPr>
          <p:nvPr>
            <p:ph sz="half" idx="2"/>
          </p:nvPr>
        </p:nvSpPr>
        <p:spPr>
          <a:xfrm>
            <a:off x="502444" y="1054894"/>
            <a:ext cx="3962400"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5" name="文本占位符 4"/>
          <p:cNvSpPr>
            <a:spLocks noGrp="1"/>
          </p:cNvSpPr>
          <p:nvPr>
            <p:ph type="body" sz="quarter" idx="3" hasCustomPrompt="1"/>
          </p:nvPr>
        </p:nvSpPr>
        <p:spPr>
          <a:xfrm>
            <a:off x="4676813" y="714381"/>
            <a:ext cx="3962432" cy="285752"/>
          </a:xfrm>
        </p:spPr>
        <p:txBody>
          <a:bodyPr rtlCol="0" anchor="ctr">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noProof="1">
                <a:sym typeface="+mn-ea"/>
              </a:rPr>
              <a:t>单击此处编辑文本</a:t>
            </a:r>
          </a:p>
        </p:txBody>
      </p:sp>
      <p:sp>
        <p:nvSpPr>
          <p:cNvPr id="6" name="内容占位符 5"/>
          <p:cNvSpPr>
            <a:spLocks noGrp="1"/>
          </p:cNvSpPr>
          <p:nvPr>
            <p:ph sz="quarter" idx="4"/>
          </p:nvPr>
        </p:nvSpPr>
        <p:spPr>
          <a:xfrm>
            <a:off x="4676813" y="1054894"/>
            <a:ext cx="3962432"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noProof="1">
                <a:sym typeface="+mn-ea"/>
              </a:rPr>
              <a:t>单击此处编辑母版文本样式</a:t>
            </a:r>
          </a:p>
          <a:p>
            <a:pPr lvl="1"/>
            <a:r>
              <a:rPr noProof="1">
                <a:sym typeface="+mn-ea"/>
              </a:rPr>
              <a:t>第二级</a:t>
            </a:r>
          </a:p>
          <a:p>
            <a:pPr lvl="2"/>
            <a:r>
              <a:rPr noProof="1">
                <a:sym typeface="+mn-ea"/>
              </a:rPr>
              <a:t>第三级</a:t>
            </a:r>
          </a:p>
          <a:p>
            <a:pPr lvl="3"/>
            <a:r>
              <a:rPr noProof="1">
                <a:sym typeface="+mn-ea"/>
              </a:rPr>
              <a:t>第四级</a:t>
            </a:r>
          </a:p>
          <a:p>
            <a:pPr lvl="4"/>
            <a:r>
              <a:rPr noProof="1">
                <a:sym typeface="+mn-ea"/>
              </a:rPr>
              <a:t>第五级</a:t>
            </a:r>
          </a:p>
        </p:txBody>
      </p:sp>
      <p:sp>
        <p:nvSpPr>
          <p:cNvPr id="9" name="日期占位符 6">
            <a:extLst>
              <a:ext uri="{FF2B5EF4-FFF2-40B4-BE49-F238E27FC236}">
                <a16:creationId xmlns:a16="http://schemas.microsoft.com/office/drawing/2014/main" id="{E65EA125-F550-4850-818E-50EA02FCA5F4}"/>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7">
            <a:extLst>
              <a:ext uri="{FF2B5EF4-FFF2-40B4-BE49-F238E27FC236}">
                <a16:creationId xmlns:a16="http://schemas.microsoft.com/office/drawing/2014/main" id="{1F07309D-4E0E-4E33-B43C-8497B13731BC}"/>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1" name="灯片编号占位符 8">
            <a:extLst>
              <a:ext uri="{FF2B5EF4-FFF2-40B4-BE49-F238E27FC236}">
                <a16:creationId xmlns:a16="http://schemas.microsoft.com/office/drawing/2014/main" id="{EB439B7A-351B-49B3-B7AD-B6920FB1D0F0}"/>
              </a:ext>
            </a:extLst>
          </p:cNvPr>
          <p:cNvSpPr>
            <a:spLocks noGrp="1"/>
          </p:cNvSpPr>
          <p:nvPr>
            <p:ph type="sldNum" sz="quarter" idx="12"/>
            <p:custDataLst>
              <p:tags r:id="rId5"/>
            </p:custDataLst>
          </p:nvPr>
        </p:nvSpPr>
        <p:spPr/>
        <p:txBody>
          <a:bodyPr/>
          <a:lstStyle>
            <a:lvl1pPr>
              <a:defRPr/>
            </a:lvl1pPr>
          </a:lstStyle>
          <a:p>
            <a:fld id="{8598425E-29AB-4EE7-A692-857D058A8275}" type="slidenum">
              <a:rPr lang="zh-CN" altLang="en-US"/>
              <a:pPr/>
              <a:t>‹#›</a:t>
            </a:fld>
            <a:endParaRPr lang="zh-CN" altLang="en-US"/>
          </a:p>
        </p:txBody>
      </p:sp>
    </p:spTree>
    <p:extLst>
      <p:ext uri="{BB962C8B-B14F-4D97-AF65-F5344CB8AC3E}">
        <p14:creationId xmlns:p14="http://schemas.microsoft.com/office/powerpoint/2010/main" val="1608303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86FAFED3-36EE-45CD-BF6E-7816B99CA6DD}"/>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649725BB-82D7-4DD6-A57E-0DAD1A76BF03}"/>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48" y="332484"/>
            <a:ext cx="8139178" cy="331531"/>
          </a:xfrm>
        </p:spPr>
        <p:txBody>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714506"/>
            <a:ext cx="3962432" cy="4042387"/>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386080" marR="0" lvl="1" indent="-128905"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714506"/>
            <a:ext cx="3962432" cy="4042387"/>
          </a:xfrm>
        </p:spPr>
        <p:txBody>
          <a:bodyPr rtlCol="0">
            <a:normAutofit/>
          </a:bodyPr>
          <a:lstStyle>
            <a:lvl1pPr marL="128905" marR="0" lvl="0" indent="-128905"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560BB5B1-E6A6-49D3-AB82-721DBD33DBC5}"/>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9EFD9D74-47D9-4702-A33C-335B63B48DBF}" type="datetimeFigureOut">
              <a:rPr lang="zh-CN" altLang="en-US"/>
              <a:pPr/>
              <a:t>2021/9/4</a:t>
            </a:fld>
            <a:endParaRPr lang="zh-CN" altLang="en-US" dirty="0"/>
          </a:p>
        </p:txBody>
      </p:sp>
      <p:sp>
        <p:nvSpPr>
          <p:cNvPr id="8" name="页脚占位符 5">
            <a:extLst>
              <a:ext uri="{FF2B5EF4-FFF2-40B4-BE49-F238E27FC236}">
                <a16:creationId xmlns:a16="http://schemas.microsoft.com/office/drawing/2014/main" id="{1A7CEED9-9C91-4FC0-A13F-E959930AB405}"/>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AA9D5271-DA86-48D0-89B0-C694A1459FD1}"/>
              </a:ext>
            </a:extLst>
          </p:cNvPr>
          <p:cNvSpPr>
            <a:spLocks noGrp="1"/>
          </p:cNvSpPr>
          <p:nvPr>
            <p:ph type="sldNum" sz="quarter" idx="12"/>
            <p:custDataLst>
              <p:tags r:id="rId5"/>
            </p:custDataLst>
          </p:nvPr>
        </p:nvSpPr>
        <p:spPr/>
        <p:txBody>
          <a:bodyPr/>
          <a:lstStyle>
            <a:lvl1pPr>
              <a:defRPr/>
            </a:lvl1pPr>
          </a:lstStyle>
          <a:p>
            <a:fld id="{8FAD0B10-C8EC-4325-90B1-77B0686F73AA}" type="slidenum">
              <a:rPr lang="zh-CN" altLang="en-US"/>
              <a:pPr/>
              <a:t>‹#›</a:t>
            </a:fld>
            <a:endParaRPr lang="zh-CN" altLang="en-US"/>
          </a:p>
        </p:txBody>
      </p:sp>
    </p:spTree>
    <p:extLst>
      <p:ext uri="{BB962C8B-B14F-4D97-AF65-F5344CB8AC3E}">
        <p14:creationId xmlns:p14="http://schemas.microsoft.com/office/powerpoint/2010/main" val="41987885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6" descr="C:/Users/1V994W2/Documents/Tencent%20Files/574576071/FileRecv/拼装素材/forright/15/subject_holdleft_94,116,146_0_staid_full_0.png">
            <a:extLst>
              <a:ext uri="{FF2B5EF4-FFF2-40B4-BE49-F238E27FC236}">
                <a16:creationId xmlns:a16="http://schemas.microsoft.com/office/drawing/2014/main" id="{3D0874D6-E229-4AAE-93B0-8D1B42D7F574}"/>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5622925" y="1646238"/>
            <a:ext cx="3292475"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E9A54BA2-AB46-4142-9E33-7E80F57D109E}"/>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3"/>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5" name="日期占位符 2">
            <a:extLst>
              <a:ext uri="{FF2B5EF4-FFF2-40B4-BE49-F238E27FC236}">
                <a16:creationId xmlns:a16="http://schemas.microsoft.com/office/drawing/2014/main" id="{34B7FB04-BDFF-41C4-A56D-03D55AEA6EB0}"/>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29532747-10D0-49EC-AC06-58F965C20E0E}"/>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51853BCB-0D88-4ED3-AD38-E2F7E468A0A5}"/>
              </a:ext>
            </a:extLst>
          </p:cNvPr>
          <p:cNvSpPr>
            <a:spLocks noGrp="1"/>
          </p:cNvSpPr>
          <p:nvPr>
            <p:ph type="sldNum" sz="quarter" idx="12"/>
            <p:custDataLst>
              <p:tags r:id="rId5"/>
            </p:custDataLst>
          </p:nvPr>
        </p:nvSpPr>
        <p:spPr/>
        <p:txBody>
          <a:bodyPr/>
          <a:lstStyle>
            <a:lvl1pPr>
              <a:defRPr/>
            </a:lvl1pPr>
          </a:lstStyle>
          <a:p>
            <a:fld id="{464A92EE-F23C-4D0B-9E1A-5778D2E75C44}" type="slidenum">
              <a:rPr lang="zh-CN" altLang="en-US"/>
              <a:pPr/>
              <a:t>‹#›</a:t>
            </a:fld>
            <a:endParaRPr lang="zh-CN" altLang="en-US"/>
          </a:p>
        </p:txBody>
      </p:sp>
    </p:spTree>
    <p:extLst>
      <p:ext uri="{BB962C8B-B14F-4D97-AF65-F5344CB8AC3E}">
        <p14:creationId xmlns:p14="http://schemas.microsoft.com/office/powerpoint/2010/main" val="5349237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5E5280-7DF1-4182-BFBD-EEE38A0A600F}"/>
              </a:ext>
            </a:extLst>
          </p:cNvPr>
          <p:cNvSpPr>
            <a:spLocks noGrp="1"/>
          </p:cNvSpPr>
          <p:nvPr>
            <p:ph type="dt" sz="half" idx="10"/>
            <p:custDataLst>
              <p:tags r:id="rId1"/>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3" name="页脚占位符 2">
            <a:extLst>
              <a:ext uri="{FF2B5EF4-FFF2-40B4-BE49-F238E27FC236}">
                <a16:creationId xmlns:a16="http://schemas.microsoft.com/office/drawing/2014/main" id="{915D813C-2AF8-4ECD-9DB2-6502E81B68CA}"/>
              </a:ext>
            </a:extLst>
          </p:cNvPr>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a:extLst>
              <a:ext uri="{FF2B5EF4-FFF2-40B4-BE49-F238E27FC236}">
                <a16:creationId xmlns:a16="http://schemas.microsoft.com/office/drawing/2014/main" id="{D45B1424-D6AC-4E8E-93A9-A0F7DF1D9325}"/>
              </a:ext>
            </a:extLst>
          </p:cNvPr>
          <p:cNvSpPr>
            <a:spLocks noGrp="1"/>
          </p:cNvSpPr>
          <p:nvPr>
            <p:ph type="sldNum" sz="quarter" idx="12"/>
            <p:custDataLst>
              <p:tags r:id="rId3"/>
            </p:custDataLst>
          </p:nvPr>
        </p:nvSpPr>
        <p:spPr/>
        <p:txBody>
          <a:bodyPr/>
          <a:lstStyle>
            <a:lvl1pPr>
              <a:defRPr/>
            </a:lvl1pPr>
          </a:lstStyle>
          <a:p>
            <a:fld id="{774965D3-AB40-40F1-A0E0-F2F35458DA31}" type="slidenum">
              <a:rPr lang="zh-CN" altLang="en-US"/>
              <a:pPr/>
              <a:t>‹#›</a:t>
            </a:fld>
            <a:endParaRPr lang="zh-CN" altLang="en-US"/>
          </a:p>
        </p:txBody>
      </p:sp>
    </p:spTree>
    <p:extLst>
      <p:ext uri="{BB962C8B-B14F-4D97-AF65-F5344CB8AC3E}">
        <p14:creationId xmlns:p14="http://schemas.microsoft.com/office/powerpoint/2010/main" val="3732312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5" name="图片 8" descr="C:/Users/1V994W2/PycharmProjects/PPT_Background_Generation/pic_temp/0_pic_quater_left_up.png">
            <a:extLst>
              <a:ext uri="{FF2B5EF4-FFF2-40B4-BE49-F238E27FC236}">
                <a16:creationId xmlns:a16="http://schemas.microsoft.com/office/drawing/2014/main" id="{B1151D37-2578-47AB-83EB-A588D37C4970}"/>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AF0A457F-7966-4A55-807B-D93C868254C1}"/>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48" y="33242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图片占位符 2"/>
          <p:cNvSpPr>
            <a:spLocks noGrp="1"/>
          </p:cNvSpPr>
          <p:nvPr>
            <p:ph type="pic" idx="1"/>
          </p:nvPr>
        </p:nvSpPr>
        <p:spPr>
          <a:xfrm>
            <a:off x="502448" y="714381"/>
            <a:ext cx="3962432" cy="4041680"/>
          </a:xfrm>
        </p:spPr>
        <p:txBody>
          <a:bodyPr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noProof="1">
              <a:sym typeface="+mn-ea"/>
            </a:endParaRPr>
          </a:p>
        </p:txBody>
      </p:sp>
      <p:sp>
        <p:nvSpPr>
          <p:cNvPr id="4" name="文本占位符 3"/>
          <p:cNvSpPr>
            <a:spLocks noGrp="1"/>
          </p:cNvSpPr>
          <p:nvPr>
            <p:ph type="body" sz="half" idx="2"/>
          </p:nvPr>
        </p:nvSpPr>
        <p:spPr>
          <a:xfrm>
            <a:off x="4679194" y="71438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noProof="1">
                <a:sym typeface="+mn-ea"/>
              </a:rPr>
              <a:t>单击此处编辑母版文本样式</a:t>
            </a:r>
          </a:p>
        </p:txBody>
      </p:sp>
      <p:sp>
        <p:nvSpPr>
          <p:cNvPr id="7" name="日期占位符 4">
            <a:extLst>
              <a:ext uri="{FF2B5EF4-FFF2-40B4-BE49-F238E27FC236}">
                <a16:creationId xmlns:a16="http://schemas.microsoft.com/office/drawing/2014/main" id="{D39841BE-C52A-4C42-BF16-45C4B1B73CE2}"/>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9EFD9D74-47D9-4702-A33C-335B63B48DBF}" type="datetimeFigureOut">
              <a:rPr lang="zh-CN" altLang="en-US"/>
              <a:pPr/>
              <a:t>2021/9/4</a:t>
            </a:fld>
            <a:endParaRPr lang="zh-CN" altLang="en-US" dirty="0"/>
          </a:p>
        </p:txBody>
      </p:sp>
      <p:sp>
        <p:nvSpPr>
          <p:cNvPr id="8" name="页脚占位符 5">
            <a:extLst>
              <a:ext uri="{FF2B5EF4-FFF2-40B4-BE49-F238E27FC236}">
                <a16:creationId xmlns:a16="http://schemas.microsoft.com/office/drawing/2014/main" id="{0216A342-FBA3-4A2C-99EE-457BDB22970E}"/>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9" name="灯片编号占位符 6">
            <a:extLst>
              <a:ext uri="{FF2B5EF4-FFF2-40B4-BE49-F238E27FC236}">
                <a16:creationId xmlns:a16="http://schemas.microsoft.com/office/drawing/2014/main" id="{2D56BE0C-1FFC-4FF5-AF00-7BBF60CE9DBE}"/>
              </a:ext>
            </a:extLst>
          </p:cNvPr>
          <p:cNvSpPr>
            <a:spLocks noGrp="1"/>
          </p:cNvSpPr>
          <p:nvPr>
            <p:ph type="sldNum" sz="quarter" idx="12"/>
            <p:custDataLst>
              <p:tags r:id="rId5"/>
            </p:custDataLst>
          </p:nvPr>
        </p:nvSpPr>
        <p:spPr/>
        <p:txBody>
          <a:bodyPr/>
          <a:lstStyle>
            <a:lvl1pPr>
              <a:defRPr/>
            </a:lvl1pPr>
          </a:lstStyle>
          <a:p>
            <a:fld id="{4EA7C84A-6050-4C69-9D29-EA1B72B822E4}" type="slidenum">
              <a:rPr lang="zh-CN" altLang="en-US"/>
              <a:pPr/>
              <a:t>‹#›</a:t>
            </a:fld>
            <a:endParaRPr lang="zh-CN" altLang="en-US"/>
          </a:p>
        </p:txBody>
      </p:sp>
    </p:spTree>
    <p:extLst>
      <p:ext uri="{BB962C8B-B14F-4D97-AF65-F5344CB8AC3E}">
        <p14:creationId xmlns:p14="http://schemas.microsoft.com/office/powerpoint/2010/main" val="18103166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D63AE9C6-465D-4161-8BED-DC6377866392}"/>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2B9D9C1C-23FA-4F8C-A4EE-A39DC8144AEC}"/>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7928351" y="714381"/>
            <a:ext cx="713238" cy="4041680"/>
          </a:xfrm>
        </p:spPr>
        <p:txBody>
          <a:bodyPr vert="eaVert" rtlCol="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714375"/>
            <a:ext cx="7371076" cy="4041680"/>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F9C76365-EF22-4911-8310-B0AA1425B86D}"/>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3A7E502E-AD60-4138-ABBF-289B90381910}"/>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1DDA9933-B60B-4904-AF93-95C7369A36D5}"/>
              </a:ext>
            </a:extLst>
          </p:cNvPr>
          <p:cNvSpPr>
            <a:spLocks noGrp="1"/>
          </p:cNvSpPr>
          <p:nvPr>
            <p:ph type="sldNum" sz="quarter" idx="12"/>
            <p:custDataLst>
              <p:tags r:id="rId5"/>
            </p:custDataLst>
          </p:nvPr>
        </p:nvSpPr>
        <p:spPr/>
        <p:txBody>
          <a:bodyPr/>
          <a:lstStyle>
            <a:lvl1pPr>
              <a:defRPr/>
            </a:lvl1pPr>
          </a:lstStyle>
          <a:p>
            <a:fld id="{BB7DB2BE-91F5-429F-9915-4F5CD2AFF691}" type="slidenum">
              <a:rPr lang="zh-CN" altLang="en-US"/>
              <a:pPr/>
              <a:t>‹#›</a:t>
            </a:fld>
            <a:endParaRPr lang="zh-CN" altLang="en-US"/>
          </a:p>
        </p:txBody>
      </p:sp>
    </p:spTree>
    <p:extLst>
      <p:ext uri="{BB962C8B-B14F-4D97-AF65-F5344CB8AC3E}">
        <p14:creationId xmlns:p14="http://schemas.microsoft.com/office/powerpoint/2010/main" val="24629033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图片 7" descr="C:/Users/1V994W2/PycharmProjects/PPT_Background_Generation/pic_temp/0_pic_quater_left_up.png">
            <a:extLst>
              <a:ext uri="{FF2B5EF4-FFF2-40B4-BE49-F238E27FC236}">
                <a16:creationId xmlns:a16="http://schemas.microsoft.com/office/drawing/2014/main" id="{4EA7CA6A-A452-471D-8636-BA9336AF4CBB}"/>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7A3B76F9-F987-4E2E-A8F4-CD249BE2C26A}"/>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6"/>
          <p:cNvSpPr>
            <a:spLocks noGrp="1"/>
          </p:cNvSpPr>
          <p:nvPr>
            <p:ph sz="quarter" idx="13"/>
          </p:nvPr>
        </p:nvSpPr>
        <p:spPr>
          <a:xfrm>
            <a:off x="502448" y="714381"/>
            <a:ext cx="8139178" cy="4041680"/>
          </a:xfrm>
        </p:spPr>
        <p:txBody>
          <a:bodyPr>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27272968-6E9D-4903-85F8-18FB85024203}"/>
              </a:ext>
            </a:extLst>
          </p:cNvPr>
          <p:cNvSpPr>
            <a:spLocks noGrp="1"/>
          </p:cNvSpPr>
          <p:nvPr>
            <p:ph type="dt" sz="half" idx="14"/>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37E91EC3-A623-4CEB-8E29-F925B22CBDB6}"/>
              </a:ext>
            </a:extLst>
          </p:cNvPr>
          <p:cNvSpPr>
            <a:spLocks noGrp="1"/>
          </p:cNvSpPr>
          <p:nvPr>
            <p:ph type="ftr" sz="quarter" idx="15"/>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4">
            <a:extLst>
              <a:ext uri="{FF2B5EF4-FFF2-40B4-BE49-F238E27FC236}">
                <a16:creationId xmlns:a16="http://schemas.microsoft.com/office/drawing/2014/main" id="{E07C42FB-17EB-4AB4-A23C-44B61AD4A7FE}"/>
              </a:ext>
            </a:extLst>
          </p:cNvPr>
          <p:cNvSpPr>
            <a:spLocks noGrp="1"/>
          </p:cNvSpPr>
          <p:nvPr>
            <p:ph type="sldNum" sz="quarter" idx="16"/>
            <p:custDataLst>
              <p:tags r:id="rId5"/>
            </p:custDataLst>
          </p:nvPr>
        </p:nvSpPr>
        <p:spPr/>
        <p:txBody>
          <a:bodyPr/>
          <a:lstStyle>
            <a:lvl1pPr>
              <a:defRPr/>
            </a:lvl1pPr>
          </a:lstStyle>
          <a:p>
            <a:fld id="{6D5156D1-90DE-47C0-9635-D70433677102}" type="slidenum">
              <a:rPr lang="zh-CN" altLang="en-US"/>
              <a:pPr/>
              <a:t>‹#›</a:t>
            </a:fld>
            <a:endParaRPr lang="zh-CN" altLang="en-US"/>
          </a:p>
        </p:txBody>
      </p:sp>
    </p:spTree>
    <p:extLst>
      <p:ext uri="{BB962C8B-B14F-4D97-AF65-F5344CB8AC3E}">
        <p14:creationId xmlns:p14="http://schemas.microsoft.com/office/powerpoint/2010/main" val="420008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1V994W2/PycharmProjects/PPT_Background_Generation/pic_temp/pic_sup.png">
            <a:extLst>
              <a:ext uri="{FF2B5EF4-FFF2-40B4-BE49-F238E27FC236}">
                <a16:creationId xmlns:a16="http://schemas.microsoft.com/office/drawing/2014/main" id="{0199C507-AD59-4310-8B8E-51BE7E6A4598}"/>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8922D695-460C-4E6E-8951-D6883154FA40}"/>
              </a:ext>
            </a:extLst>
          </p:cNvPr>
          <p:cNvCxnSpPr/>
          <p:nvPr userDrawn="1">
            <p:custDataLst>
              <p:tags r:id="rId2"/>
            </p:custDataLst>
          </p:nvPr>
        </p:nvCxnSpPr>
        <p:spPr>
          <a:xfrm>
            <a:off x="5119688" y="3167063"/>
            <a:ext cx="32861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6" hasCustomPrompt="1"/>
          </p:nvPr>
        </p:nvSpPr>
        <p:spPr>
          <a:xfrm>
            <a:off x="5142310" y="3314224"/>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8" name="文本占位符 7"/>
          <p:cNvSpPr>
            <a:spLocks noGrp="1"/>
          </p:cNvSpPr>
          <p:nvPr>
            <p:ph type="body" sz="quarter" idx="15" hasCustomPrompt="1"/>
          </p:nvPr>
        </p:nvSpPr>
        <p:spPr>
          <a:xfrm>
            <a:off x="5142310" y="3670459"/>
            <a:ext cx="1508760" cy="306705"/>
          </a:xfrm>
          <a:prstGeom prst="rect">
            <a:avLst/>
          </a:prstGeom>
        </p:spPr>
        <p:txBody>
          <a:bodyPr lIns="91440" tIns="45720" rIns="91440" bIns="45720">
            <a:normAutofit/>
          </a:bodyPr>
          <a:lstStyle>
            <a:lvl1pPr marL="257175" marR="0" indent="-257175" algn="l" rtl="0" eaLnBrk="1" fontAlgn="auto">
              <a:lnSpc>
                <a:spcPct val="130000"/>
              </a:lnSpc>
              <a:spcBef>
                <a:spcPts val="0"/>
              </a:spcBef>
              <a:spcAft>
                <a:spcPts val="1000"/>
              </a:spcAft>
              <a:buClrTx/>
              <a:buSzPts val="1600"/>
              <a:buFont typeface="Arial" panose="020B0604020202020204" pitchFamily="34" charset="0"/>
              <a:buNone/>
              <a:defRPr sz="1200" b="0" spc="15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7" name="文本占位符 6"/>
          <p:cNvSpPr>
            <a:spLocks noGrp="1"/>
          </p:cNvSpPr>
          <p:nvPr>
            <p:ph type="body" idx="14" hasCustomPrompt="1"/>
          </p:nvPr>
        </p:nvSpPr>
        <p:spPr>
          <a:xfrm>
            <a:off x="5142310" y="2647474"/>
            <a:ext cx="3264218" cy="381476"/>
          </a:xfrm>
        </p:spPr>
        <p:txBody>
          <a:bodyPr lIns="91440" tIns="45720" rIns="91440" bIns="4572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noProof="1"/>
              <a:t>单击此处编辑文本</a:t>
            </a:r>
          </a:p>
        </p:txBody>
      </p:sp>
      <p:sp>
        <p:nvSpPr>
          <p:cNvPr id="2" name="标题 1"/>
          <p:cNvSpPr>
            <a:spLocks noGrp="1"/>
          </p:cNvSpPr>
          <p:nvPr>
            <p:ph type="title" idx="13" hasCustomPrompt="1"/>
          </p:nvPr>
        </p:nvSpPr>
        <p:spPr>
          <a:xfrm>
            <a:off x="5136595" y="1718786"/>
            <a:ext cx="3269933" cy="879158"/>
          </a:xfrm>
        </p:spPr>
        <p:txBody>
          <a:bodyPr lIns="91440" tIns="45720" rIns="91440" bIns="45720" anchor="b">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noProof="1"/>
              <a:t>编辑标题</a:t>
            </a:r>
          </a:p>
        </p:txBody>
      </p:sp>
      <p:sp>
        <p:nvSpPr>
          <p:cNvPr id="11" name="日期占位符 2">
            <a:extLst>
              <a:ext uri="{FF2B5EF4-FFF2-40B4-BE49-F238E27FC236}">
                <a16:creationId xmlns:a16="http://schemas.microsoft.com/office/drawing/2014/main" id="{74D353A9-7926-47D0-BF25-508FE4903A99}"/>
              </a:ext>
            </a:extLst>
          </p:cNvPr>
          <p:cNvSpPr>
            <a:spLocks noGrp="1"/>
          </p:cNvSpPr>
          <p:nvPr>
            <p:ph type="dt" sz="half" idx="17"/>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2" name="页脚占位符 3">
            <a:extLst>
              <a:ext uri="{FF2B5EF4-FFF2-40B4-BE49-F238E27FC236}">
                <a16:creationId xmlns:a16="http://schemas.microsoft.com/office/drawing/2014/main" id="{848E8132-9CD2-4520-A5D4-1D1BD5216D69}"/>
              </a:ext>
            </a:extLst>
          </p:cNvPr>
          <p:cNvSpPr>
            <a:spLocks noGrp="1"/>
          </p:cNvSpPr>
          <p:nvPr>
            <p:ph type="ftr" sz="quarter" idx="18"/>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13" name="灯片编号占位符 4">
            <a:extLst>
              <a:ext uri="{FF2B5EF4-FFF2-40B4-BE49-F238E27FC236}">
                <a16:creationId xmlns:a16="http://schemas.microsoft.com/office/drawing/2014/main" id="{E29A2B22-7E01-463B-9EF6-40F7E35E5234}"/>
              </a:ext>
            </a:extLst>
          </p:cNvPr>
          <p:cNvSpPr>
            <a:spLocks noGrp="1"/>
          </p:cNvSpPr>
          <p:nvPr>
            <p:ph type="sldNum" sz="quarter" idx="19"/>
            <p:custDataLst>
              <p:tags r:id="rId5"/>
            </p:custDataLst>
          </p:nvPr>
        </p:nvSpPr>
        <p:spPr/>
        <p:txBody>
          <a:bodyPr/>
          <a:lstStyle>
            <a:lvl1pPr>
              <a:defRPr/>
            </a:lvl1pPr>
          </a:lstStyle>
          <a:p>
            <a:fld id="{89D287AA-9ABA-4A10-8A8B-844E7F4167FE}" type="slidenum">
              <a:rPr lang="zh-CN" altLang="en-US"/>
              <a:pPr/>
              <a:t>‹#›</a:t>
            </a:fld>
            <a:endParaRPr lang="zh-CN" altLang="en-US"/>
          </a:p>
        </p:txBody>
      </p:sp>
    </p:spTree>
    <p:extLst>
      <p:ext uri="{BB962C8B-B14F-4D97-AF65-F5344CB8AC3E}">
        <p14:creationId xmlns:p14="http://schemas.microsoft.com/office/powerpoint/2010/main" val="1758665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 name="图片 6" descr="C:/Users/1V994W2/PycharmProjects/PPT_Background_Generation/pic_temp/0_pic_quater_left_up.png">
            <a:extLst>
              <a:ext uri="{FF2B5EF4-FFF2-40B4-BE49-F238E27FC236}">
                <a16:creationId xmlns:a16="http://schemas.microsoft.com/office/drawing/2014/main" id="{96C3DE11-66AF-482D-B5EC-891F63739C77}"/>
              </a:ext>
            </a:extLst>
          </p:cNvPr>
          <p:cNvPicPr>
            <a:picLocks noChangeArrowheads="1"/>
          </p:cNvPicPr>
          <p:nvPr userDrawn="1">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descr="C:/Users/1V994W2/PycharmProjects/PPT_Background_Generation/pic_temp/1_pic_quater_right_up.png">
            <a:extLst>
              <a:ext uri="{FF2B5EF4-FFF2-40B4-BE49-F238E27FC236}">
                <a16:creationId xmlns:a16="http://schemas.microsoft.com/office/drawing/2014/main" id="{5F921E7A-F44D-4490-BBE2-64571BA288E3}"/>
              </a:ext>
            </a:extLst>
          </p:cNvPr>
          <p:cNvPicPr>
            <a:picLocks noChangeArrowheads="1"/>
          </p:cNvPicPr>
          <p:nvPr userDrawn="1">
            <p:custDataLst>
              <p:tags r:id="rId2"/>
            </p:custDataLst>
          </p:nvPr>
        </p:nvPicPr>
        <p:blipFill>
          <a:blip r:embed="rId9"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02412" y="332423"/>
            <a:ext cx="8139178"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5C03710E-334F-4877-9C09-6F577B880615}"/>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6" name="页脚占位符 3">
            <a:extLst>
              <a:ext uri="{FF2B5EF4-FFF2-40B4-BE49-F238E27FC236}">
                <a16:creationId xmlns:a16="http://schemas.microsoft.com/office/drawing/2014/main" id="{B0916BB6-7854-42FF-A697-30382EE90A40}"/>
              </a:ext>
            </a:extLst>
          </p:cNvPr>
          <p:cNvSpPr>
            <a:spLocks noGrp="1"/>
          </p:cNvSpPr>
          <p:nvPr>
            <p:ph type="ftr" sz="quarter" idx="11"/>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7" name="灯片编号占位符 4">
            <a:extLst>
              <a:ext uri="{FF2B5EF4-FFF2-40B4-BE49-F238E27FC236}">
                <a16:creationId xmlns:a16="http://schemas.microsoft.com/office/drawing/2014/main" id="{E3D5FC11-CBF4-479C-899F-C3885DEB8E49}"/>
              </a:ext>
            </a:extLst>
          </p:cNvPr>
          <p:cNvSpPr>
            <a:spLocks noGrp="1"/>
          </p:cNvSpPr>
          <p:nvPr>
            <p:ph type="sldNum" sz="quarter" idx="12"/>
            <p:custDataLst>
              <p:tags r:id="rId5"/>
            </p:custDataLst>
          </p:nvPr>
        </p:nvSpPr>
        <p:spPr/>
        <p:txBody>
          <a:bodyPr/>
          <a:lstStyle>
            <a:lvl1pPr>
              <a:defRPr/>
            </a:lvl1pPr>
          </a:lstStyle>
          <a:p>
            <a:fld id="{0DF0080A-EF48-4E5E-AB75-8086CFE3394B}" type="slidenum">
              <a:rPr lang="zh-CN" altLang="en-US"/>
              <a:pPr/>
              <a:t>‹#›</a:t>
            </a:fld>
            <a:endParaRPr lang="zh-CN" altLang="en-US"/>
          </a:p>
        </p:txBody>
      </p:sp>
    </p:spTree>
    <p:extLst>
      <p:ext uri="{BB962C8B-B14F-4D97-AF65-F5344CB8AC3E}">
        <p14:creationId xmlns:p14="http://schemas.microsoft.com/office/powerpoint/2010/main" val="39708807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200D15-0D7A-4131-8B19-19A29896290A}"/>
              </a:ext>
            </a:extLst>
          </p:cNvPr>
          <p:cNvSpPr/>
          <p:nvPr userDrawn="1">
            <p:custDataLst>
              <p:tags r:id="rId1"/>
            </p:custDataLst>
          </p:nvPr>
        </p:nvSpPr>
        <p:spPr>
          <a:xfrm>
            <a:off x="219075" y="228600"/>
            <a:ext cx="8705850" cy="46863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F5F522AE-A4BB-4C2E-B618-13B8A1D354A2}"/>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0464EEE0-9EA0-4B1B-A359-411136AE3E4E}"/>
              </a:ext>
            </a:extLst>
          </p:cNvPr>
          <p:cNvPicPr>
            <a:picLocks noChangeArrowheads="1"/>
          </p:cNvPicPr>
          <p:nvPr userDrawn="1">
            <p:custDataLst>
              <p:tags r:id="rId3"/>
            </p:custDataLst>
          </p:nvPr>
        </p:nvPicPr>
        <p:blipFill>
          <a:blip r:embed="rId10" r:link="rId9">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961200" y="936900"/>
            <a:ext cx="7219800" cy="542700"/>
          </a:xfrm>
        </p:spPr>
        <p:txBody>
          <a:bodyP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内容占位符 6"/>
          <p:cNvSpPr>
            <a:spLocks noGrp="1"/>
          </p:cNvSpPr>
          <p:nvPr>
            <p:ph sz="quarter" idx="13"/>
          </p:nvPr>
        </p:nvSpPr>
        <p:spPr>
          <a:xfrm>
            <a:off x="960835" y="1622700"/>
            <a:ext cx="7219950" cy="2583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344E89B4-406F-4F44-B031-79CAD3041642}"/>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A1FF0EC1-BF27-4DA5-A8E8-E9D386F21EFD}"/>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923E399C-10B1-4EA9-ACC7-2A0A7B835375}"/>
              </a:ext>
            </a:extLst>
          </p:cNvPr>
          <p:cNvSpPr>
            <a:spLocks noGrp="1"/>
          </p:cNvSpPr>
          <p:nvPr>
            <p:ph type="sldNum" sz="quarter" idx="16"/>
            <p:custDataLst>
              <p:tags r:id="rId6"/>
            </p:custDataLst>
          </p:nvPr>
        </p:nvSpPr>
        <p:spPr/>
        <p:txBody>
          <a:bodyPr/>
          <a:lstStyle>
            <a:lvl1pPr>
              <a:defRPr/>
            </a:lvl1pPr>
          </a:lstStyle>
          <a:p>
            <a:fld id="{1657EDA9-510D-4FB6-B497-FF51E10A9F8A}" type="slidenum">
              <a:rPr lang="zh-CN" altLang="en-US"/>
              <a:pPr/>
              <a:t>‹#›</a:t>
            </a:fld>
            <a:endParaRPr lang="zh-CN" altLang="en-US"/>
          </a:p>
        </p:txBody>
      </p:sp>
    </p:spTree>
    <p:extLst>
      <p:ext uri="{BB962C8B-B14F-4D97-AF65-F5344CB8AC3E}">
        <p14:creationId xmlns:p14="http://schemas.microsoft.com/office/powerpoint/2010/main" val="1491125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AE3D3F6-54DE-43E2-B3C1-150F7E4D896F}"/>
              </a:ext>
            </a:extLst>
          </p:cNvPr>
          <p:cNvSpPr/>
          <p:nvPr userDrawn="1">
            <p:custDataLst>
              <p:tags r:id="rId1"/>
            </p:custDataLst>
          </p:nvPr>
        </p:nvSpPr>
        <p:spPr>
          <a:xfrm>
            <a:off x="0" y="0"/>
            <a:ext cx="3617913"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7" descr="C:/Users/1V994W2/PycharmProjects/PPT_Background_Generation/pic_temp/0_pic_quater_left_up.png">
            <a:extLst>
              <a:ext uri="{FF2B5EF4-FFF2-40B4-BE49-F238E27FC236}">
                <a16:creationId xmlns:a16="http://schemas.microsoft.com/office/drawing/2014/main" id="{901FEC7E-C851-4A7E-B900-4E19C153299D}"/>
              </a:ext>
            </a:extLst>
          </p:cNvPr>
          <p:cNvPicPr>
            <a:picLocks noChangeArrowheads="1"/>
          </p:cNvPicPr>
          <p:nvPr userDrawn="1">
            <p:custDataLst>
              <p:tags r:id="rId2"/>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7400" y="577800"/>
            <a:ext cx="2970000" cy="661500"/>
          </a:xfrm>
        </p:spPr>
        <p:txBody>
          <a:bodyPr>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noProof="1"/>
              <a:t>单击编辑标题</a:t>
            </a:r>
          </a:p>
        </p:txBody>
      </p:sp>
      <p:sp>
        <p:nvSpPr>
          <p:cNvPr id="7" name="文本占位符 6"/>
          <p:cNvSpPr>
            <a:spLocks noGrp="1"/>
          </p:cNvSpPr>
          <p:nvPr>
            <p:ph type="body" sz="quarter" idx="13"/>
          </p:nvPr>
        </p:nvSpPr>
        <p:spPr>
          <a:xfrm>
            <a:off x="440100" y="1323000"/>
            <a:ext cx="2967300" cy="3069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3825900" y="577454"/>
            <a:ext cx="4860000" cy="381595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日期占位符 2">
            <a:extLst>
              <a:ext uri="{FF2B5EF4-FFF2-40B4-BE49-F238E27FC236}">
                <a16:creationId xmlns:a16="http://schemas.microsoft.com/office/drawing/2014/main" id="{CB03EDED-74DB-4BCC-B203-7A8773D35F43}"/>
              </a:ext>
            </a:extLst>
          </p:cNvPr>
          <p:cNvSpPr>
            <a:spLocks noGrp="1"/>
          </p:cNvSpPr>
          <p:nvPr>
            <p:ph type="dt" sz="half" idx="15"/>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0" name="页脚占位符 3">
            <a:extLst>
              <a:ext uri="{FF2B5EF4-FFF2-40B4-BE49-F238E27FC236}">
                <a16:creationId xmlns:a16="http://schemas.microsoft.com/office/drawing/2014/main" id="{CDA2B137-B723-42F9-B786-E7EB98F400A4}"/>
              </a:ext>
            </a:extLst>
          </p:cNvPr>
          <p:cNvSpPr>
            <a:spLocks noGrp="1"/>
          </p:cNvSpPr>
          <p:nvPr>
            <p:ph type="ftr" sz="quarter" idx="16"/>
            <p:custDataLst>
              <p:tags r:id="rId4"/>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1" name="灯片编号占位符 4">
            <a:extLst>
              <a:ext uri="{FF2B5EF4-FFF2-40B4-BE49-F238E27FC236}">
                <a16:creationId xmlns:a16="http://schemas.microsoft.com/office/drawing/2014/main" id="{33EA18B7-ABCA-4DD1-9435-E969076CD1A2}"/>
              </a:ext>
            </a:extLst>
          </p:cNvPr>
          <p:cNvSpPr>
            <a:spLocks noGrp="1"/>
          </p:cNvSpPr>
          <p:nvPr>
            <p:ph type="sldNum" sz="quarter" idx="17"/>
            <p:custDataLst>
              <p:tags r:id="rId5"/>
            </p:custDataLst>
          </p:nvPr>
        </p:nvSpPr>
        <p:spPr/>
        <p:txBody>
          <a:bodyPr/>
          <a:lstStyle>
            <a:lvl1pPr>
              <a:defRPr/>
            </a:lvl1pPr>
          </a:lstStyle>
          <a:p>
            <a:fld id="{70687D62-E5D3-4D73-A0E8-DE4138976F61}" type="slidenum">
              <a:rPr lang="zh-CN" altLang="en-US"/>
              <a:pPr/>
              <a:t>‹#›</a:t>
            </a:fld>
            <a:endParaRPr lang="zh-CN" altLang="en-US"/>
          </a:p>
        </p:txBody>
      </p:sp>
    </p:spTree>
    <p:extLst>
      <p:ext uri="{BB962C8B-B14F-4D97-AF65-F5344CB8AC3E}">
        <p14:creationId xmlns:p14="http://schemas.microsoft.com/office/powerpoint/2010/main" val="15172935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09BC0B0-259A-44A9-9126-0B770B1E7AC2}"/>
              </a:ext>
            </a:extLst>
          </p:cNvPr>
          <p:cNvSpPr/>
          <p:nvPr userDrawn="1">
            <p:custDataLst>
              <p:tags r:id="rId1"/>
            </p:custDataLst>
          </p:nvPr>
        </p:nvSpPr>
        <p:spPr>
          <a:xfrm>
            <a:off x="0" y="0"/>
            <a:ext cx="9144000" cy="199866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4C951862-2F97-4D91-8C13-32787D33A86E}"/>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A53AD867-3C11-447B-8D59-AC1E209B929D}"/>
              </a:ext>
            </a:extLst>
          </p:cNvPr>
          <p:cNvPicPr>
            <a:picLocks noChangeArrowheads="1"/>
          </p:cNvPicPr>
          <p:nvPr userDrawn="1">
            <p:custDataLst>
              <p:tags r:id="rId3"/>
            </p:custDataLst>
          </p:nvPr>
        </p:nvPicPr>
        <p:blipFill>
          <a:blip r:embed="rId10" r:link="rId9">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9000" y="585900"/>
            <a:ext cx="8232300" cy="469800"/>
          </a:xfrm>
        </p:spPr>
        <p:txBody>
          <a:bodyP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文本占位符 6"/>
          <p:cNvSpPr>
            <a:spLocks noGrp="1"/>
          </p:cNvSpPr>
          <p:nvPr>
            <p:ph type="body" sz="quarter" idx="13"/>
          </p:nvPr>
        </p:nvSpPr>
        <p:spPr>
          <a:xfrm>
            <a:off x="459000" y="1244700"/>
            <a:ext cx="8231981" cy="621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9" name="内容占位符 8"/>
          <p:cNvSpPr>
            <a:spLocks noGrp="1"/>
          </p:cNvSpPr>
          <p:nvPr>
            <p:ph sz="quarter" idx="14"/>
          </p:nvPr>
        </p:nvSpPr>
        <p:spPr>
          <a:xfrm>
            <a:off x="459581" y="2106000"/>
            <a:ext cx="8224200" cy="25731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日期占位符 2">
            <a:extLst>
              <a:ext uri="{FF2B5EF4-FFF2-40B4-BE49-F238E27FC236}">
                <a16:creationId xmlns:a16="http://schemas.microsoft.com/office/drawing/2014/main" id="{D588C8B0-55DF-4BBB-9F6E-E28F4504DEC0}"/>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5B1C08C6-4546-41EB-90A9-35341B9D9C9B}"/>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88FD71BB-50C6-49B7-BF82-FFAC4E71D0C0}"/>
              </a:ext>
            </a:extLst>
          </p:cNvPr>
          <p:cNvSpPr>
            <a:spLocks noGrp="1"/>
          </p:cNvSpPr>
          <p:nvPr>
            <p:ph type="sldNum" sz="quarter" idx="17"/>
            <p:custDataLst>
              <p:tags r:id="rId6"/>
            </p:custDataLst>
          </p:nvPr>
        </p:nvSpPr>
        <p:spPr/>
        <p:txBody>
          <a:bodyPr/>
          <a:lstStyle>
            <a:lvl1pPr>
              <a:defRPr/>
            </a:lvl1pPr>
          </a:lstStyle>
          <a:p>
            <a:fld id="{40BC2074-C157-4532-94C4-C693FF34E5CD}" type="slidenum">
              <a:rPr lang="zh-CN" altLang="en-US"/>
              <a:pPr/>
              <a:t>‹#›</a:t>
            </a:fld>
            <a:endParaRPr lang="zh-CN" altLang="en-US"/>
          </a:p>
        </p:txBody>
      </p:sp>
    </p:spTree>
    <p:extLst>
      <p:ext uri="{BB962C8B-B14F-4D97-AF65-F5344CB8AC3E}">
        <p14:creationId xmlns:p14="http://schemas.microsoft.com/office/powerpoint/2010/main" val="187253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图片 7" descr="C:/Users/1V994W2/PycharmProjects/PPT_Background_Generation/pic_temp/0_pic_quater_left_up.png">
            <a:extLst>
              <a:ext uri="{FF2B5EF4-FFF2-40B4-BE49-F238E27FC236}">
                <a16:creationId xmlns:a16="http://schemas.microsoft.com/office/drawing/2014/main" id="{5FBD4179-2094-4794-B175-579EEF413F89}"/>
              </a:ext>
            </a:extLst>
          </p:cNvPr>
          <p:cNvPicPr>
            <a:picLocks noChangeArrowheads="1"/>
          </p:cNvPicPr>
          <p:nvPr>
            <p:custDataLst>
              <p:tags r:id="rId1"/>
            </p:custDataLst>
          </p:nvPr>
        </p:nvPicPr>
        <p:blipFill>
          <a:blip r:embed="rId7" r:link="rId8">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C:/Users/1V994W2/PycharmProjects/PPT_Background_Generation/pic_temp/1_pic_quater_right_up.png">
            <a:extLst>
              <a:ext uri="{FF2B5EF4-FFF2-40B4-BE49-F238E27FC236}">
                <a16:creationId xmlns:a16="http://schemas.microsoft.com/office/drawing/2014/main" id="{2A2E0B85-06CB-4F71-844A-93904CCD8A3C}"/>
              </a:ext>
            </a:extLst>
          </p:cNvPr>
          <p:cNvPicPr>
            <a:picLocks noChangeArrowheads="1"/>
          </p:cNvPicPr>
          <p:nvPr>
            <p:custDataLst>
              <p:tags r:id="rId2"/>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7928351" y="714506"/>
            <a:ext cx="713238" cy="4042387"/>
          </a:xfrm>
        </p:spPr>
        <p:txBody>
          <a:bodyPr vert="eaVert"/>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noProof="1">
                <a:sym typeface="+mn-ea"/>
              </a:rPr>
              <a:t>单击此处编辑母版标题样式</a:t>
            </a:r>
          </a:p>
        </p:txBody>
      </p:sp>
      <p:sp>
        <p:nvSpPr>
          <p:cNvPr id="3" name="竖排文字占位符 2"/>
          <p:cNvSpPr>
            <a:spLocks noGrp="1"/>
          </p:cNvSpPr>
          <p:nvPr>
            <p:ph type="body" orient="vert" idx="1"/>
          </p:nvPr>
        </p:nvSpPr>
        <p:spPr>
          <a:xfrm>
            <a:off x="502444" y="714500"/>
            <a:ext cx="7371076" cy="4042387"/>
          </a:xfrm>
        </p:spPr>
        <p:txBody>
          <a:bodyPr vert="eaVert">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3">
            <a:extLst>
              <a:ext uri="{FF2B5EF4-FFF2-40B4-BE49-F238E27FC236}">
                <a16:creationId xmlns:a16="http://schemas.microsoft.com/office/drawing/2014/main" id="{8CAEDE20-0310-430A-8FCF-B3D7B3956440}"/>
              </a:ext>
            </a:extLst>
          </p:cNvPr>
          <p:cNvSpPr>
            <a:spLocks noGrp="1"/>
          </p:cNvSpPr>
          <p:nvPr>
            <p:ph type="dt" sz="half" idx="10"/>
            <p:custDataLst>
              <p:tags r:id="rId3"/>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7" name="页脚占位符 4">
            <a:extLst>
              <a:ext uri="{FF2B5EF4-FFF2-40B4-BE49-F238E27FC236}">
                <a16:creationId xmlns:a16="http://schemas.microsoft.com/office/drawing/2014/main" id="{1DAAB4C2-1C35-4EDD-958F-6EFB8146A1FA}"/>
              </a:ext>
            </a:extLst>
          </p:cNvPr>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8" name="灯片编号占位符 5">
            <a:extLst>
              <a:ext uri="{FF2B5EF4-FFF2-40B4-BE49-F238E27FC236}">
                <a16:creationId xmlns:a16="http://schemas.microsoft.com/office/drawing/2014/main" id="{C633DC46-9E1F-4D4A-A46D-224BBB9463D2}"/>
              </a:ext>
            </a:extLst>
          </p:cNvPr>
          <p:cNvSpPr>
            <a:spLocks noGrp="1"/>
          </p:cNvSpPr>
          <p:nvPr>
            <p:ph type="sldNum" sz="quarter" idx="12"/>
            <p:custDataLst>
              <p:tags r:id="rId5"/>
            </p:custDataLst>
          </p:nvPr>
        </p:nvSpPr>
        <p:spPr/>
        <p:txBody>
          <a:bodyPr/>
          <a:lstStyle>
            <a:lvl1pPr>
              <a:defRPr/>
            </a:lvl1pPr>
          </a:lstStyle>
          <a:p>
            <a:fld id="{DA348323-39FD-4268-9F5E-BE979D5CE679}" type="slidenum">
              <a:rPr lang="zh-CN" altLang="en-US"/>
              <a:pPr/>
              <a:t>‹#›</a:t>
            </a:fld>
            <a:endParaRPr lang="zh-CN" altLang="en-US"/>
          </a:p>
        </p:txBody>
      </p:sp>
    </p:spTree>
    <p:extLst>
      <p:ext uri="{BB962C8B-B14F-4D97-AF65-F5344CB8AC3E}">
        <p14:creationId xmlns:p14="http://schemas.microsoft.com/office/powerpoint/2010/main" val="7126725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3DEE5F7-6125-43DF-98C3-A2F6F9EC727F}"/>
              </a:ext>
            </a:extLst>
          </p:cNvPr>
          <p:cNvSpPr/>
          <p:nvPr userDrawn="1">
            <p:custDataLst>
              <p:tags r:id="rId1"/>
            </p:custDataLst>
          </p:nvPr>
        </p:nvSpPr>
        <p:spPr>
          <a:xfrm>
            <a:off x="0" y="3771900"/>
            <a:ext cx="9144000" cy="13716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6" name="图片 9" descr="C:/Users/1V994W2/PycharmProjects/PPT_Background_Generation/pic_temp/0_pic_quater_left_up.png">
            <a:extLst>
              <a:ext uri="{FF2B5EF4-FFF2-40B4-BE49-F238E27FC236}">
                <a16:creationId xmlns:a16="http://schemas.microsoft.com/office/drawing/2014/main" id="{826CC8C3-4E52-4A8A-A1CA-873115A6D1D6}"/>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C:/Users/1V994W2/PycharmProjects/PPT_Background_Generation/pic_temp/1_pic_quater_right_up.png">
            <a:extLst>
              <a:ext uri="{FF2B5EF4-FFF2-40B4-BE49-F238E27FC236}">
                <a16:creationId xmlns:a16="http://schemas.microsoft.com/office/drawing/2014/main" id="{0ED6EFE7-5F83-4DD0-9C0A-F91902BAA36C}"/>
              </a:ext>
            </a:extLst>
          </p:cNvPr>
          <p:cNvPicPr>
            <a:picLocks noChangeArrowheads="1"/>
          </p:cNvPicPr>
          <p:nvPr userDrawn="1">
            <p:custDataLst>
              <p:tags r:id="rId3"/>
            </p:custDataLst>
          </p:nvPr>
        </p:nvPicPr>
        <p:blipFill>
          <a:blip r:embed="rId10" r:link="rId9">
            <a:extLst>
              <a:ext uri="{28A0092B-C50C-407E-A947-70E740481C1C}">
                <a14:useLocalDpi xmlns:a14="http://schemas.microsoft.com/office/drawing/2010/main" val="0"/>
              </a:ext>
            </a:extLst>
          </a:blip>
          <a:srcRect/>
          <a:stretch>
            <a:fillRect/>
          </a:stretch>
        </p:blipFill>
        <p:spPr bwMode="auto">
          <a:xfrm>
            <a:off x="8604250" y="0"/>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3600" y="502200"/>
            <a:ext cx="8232300" cy="423900"/>
          </a:xfrm>
        </p:spPr>
        <p:txBody>
          <a:bodyPr>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53628" y="1260900"/>
            <a:ext cx="8243100" cy="24084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文本占位符 8"/>
          <p:cNvSpPr>
            <a:spLocks noGrp="1"/>
          </p:cNvSpPr>
          <p:nvPr>
            <p:ph type="body" sz="quarter" idx="14"/>
          </p:nvPr>
        </p:nvSpPr>
        <p:spPr>
          <a:xfrm>
            <a:off x="445500" y="3885300"/>
            <a:ext cx="8251200" cy="7587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0" name="日期占位符 2">
            <a:extLst>
              <a:ext uri="{FF2B5EF4-FFF2-40B4-BE49-F238E27FC236}">
                <a16:creationId xmlns:a16="http://schemas.microsoft.com/office/drawing/2014/main" id="{B742F1A4-665E-460B-85DE-6C149C0C6524}"/>
              </a:ext>
            </a:extLst>
          </p:cNvPr>
          <p:cNvSpPr>
            <a:spLocks noGrp="1"/>
          </p:cNvSpPr>
          <p:nvPr>
            <p:ph type="dt" sz="half" idx="15"/>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1" name="页脚占位符 3">
            <a:extLst>
              <a:ext uri="{FF2B5EF4-FFF2-40B4-BE49-F238E27FC236}">
                <a16:creationId xmlns:a16="http://schemas.microsoft.com/office/drawing/2014/main" id="{466B4305-FEE2-4B4F-AECC-3BB67CFC10DF}"/>
              </a:ext>
            </a:extLst>
          </p:cNvPr>
          <p:cNvSpPr>
            <a:spLocks noGrp="1"/>
          </p:cNvSpPr>
          <p:nvPr>
            <p:ph type="ftr" sz="quarter" idx="16"/>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2" name="灯片编号占位符 4">
            <a:extLst>
              <a:ext uri="{FF2B5EF4-FFF2-40B4-BE49-F238E27FC236}">
                <a16:creationId xmlns:a16="http://schemas.microsoft.com/office/drawing/2014/main" id="{061D13E1-23EE-4D9C-8136-44B3AF152B9D}"/>
              </a:ext>
            </a:extLst>
          </p:cNvPr>
          <p:cNvSpPr>
            <a:spLocks noGrp="1"/>
          </p:cNvSpPr>
          <p:nvPr>
            <p:ph type="sldNum" sz="quarter" idx="17"/>
            <p:custDataLst>
              <p:tags r:id="rId6"/>
            </p:custDataLst>
          </p:nvPr>
        </p:nvSpPr>
        <p:spPr/>
        <p:txBody>
          <a:bodyPr/>
          <a:lstStyle>
            <a:lvl1pPr>
              <a:defRPr/>
            </a:lvl1pPr>
          </a:lstStyle>
          <a:p>
            <a:fld id="{6FD1BB6F-86CA-4237-8318-44DD42D5CCB9}" type="slidenum">
              <a:rPr lang="zh-CN" altLang="en-US"/>
              <a:pPr/>
              <a:t>‹#›</a:t>
            </a:fld>
            <a:endParaRPr lang="zh-CN" altLang="en-US"/>
          </a:p>
        </p:txBody>
      </p:sp>
    </p:spTree>
    <p:extLst>
      <p:ext uri="{BB962C8B-B14F-4D97-AF65-F5344CB8AC3E}">
        <p14:creationId xmlns:p14="http://schemas.microsoft.com/office/powerpoint/2010/main" val="7311081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E6ECB8D-3C05-4BB7-B05A-9C0952672C65}"/>
              </a:ext>
            </a:extLst>
          </p:cNvPr>
          <p:cNvSpPr/>
          <p:nvPr userDrawn="1">
            <p:custDataLst>
              <p:tags r:id="rId1"/>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 name="图片 11" descr="C:/Users/1V994W2/PycharmProjects/PPT_Background_Generation/pic_temp/0_pic_quater_left_up.png">
            <a:extLst>
              <a:ext uri="{FF2B5EF4-FFF2-40B4-BE49-F238E27FC236}">
                <a16:creationId xmlns:a16="http://schemas.microsoft.com/office/drawing/2014/main" id="{CFB38FE7-E008-4BF4-A06F-B64929C93C1B}"/>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9" descr="C:/Users/1V994W2/PycharmProjects/PPT_Background_Generation/pic_temp/1_pic_quater_right_up.png">
            <a:extLst>
              <a:ext uri="{FF2B5EF4-FFF2-40B4-BE49-F238E27FC236}">
                <a16:creationId xmlns:a16="http://schemas.microsoft.com/office/drawing/2014/main" id="{58BA8837-9566-4145-A429-2F185E226447}"/>
              </a:ext>
            </a:extLst>
          </p:cNvPr>
          <p:cNvPicPr>
            <a:picLocks noChangeArrowheads="1"/>
          </p:cNvPicPr>
          <p:nvPr userDrawn="1">
            <p:custDataLst>
              <p:tags r:id="rId3"/>
            </p:custDataLst>
          </p:nvPr>
        </p:nvPicPr>
        <p:blipFill>
          <a:blip r:embed="rId10" r:link="rId9">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34700" y="178200"/>
            <a:ext cx="8278200" cy="331473"/>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noProof="1"/>
              <a:t>单击此处编辑母版标题样式</a:t>
            </a:r>
          </a:p>
        </p:txBody>
      </p:sp>
      <p:sp>
        <p:nvSpPr>
          <p:cNvPr id="7" name="内容占位符 6"/>
          <p:cNvSpPr>
            <a:spLocks noGrp="1"/>
          </p:cNvSpPr>
          <p:nvPr>
            <p:ph sz="quarter" idx="13"/>
          </p:nvPr>
        </p:nvSpPr>
        <p:spPr>
          <a:xfrm>
            <a:off x="434700" y="1247400"/>
            <a:ext cx="40068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内容占位符 8"/>
          <p:cNvSpPr>
            <a:spLocks noGrp="1"/>
          </p:cNvSpPr>
          <p:nvPr>
            <p:ph sz="quarter" idx="14"/>
          </p:nvPr>
        </p:nvSpPr>
        <p:spPr>
          <a:xfrm>
            <a:off x="4681800" y="1247400"/>
            <a:ext cx="4025700" cy="21708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文本占位符 10"/>
          <p:cNvSpPr>
            <a:spLocks noGrp="1"/>
          </p:cNvSpPr>
          <p:nvPr>
            <p:ph type="body" sz="quarter" idx="15"/>
          </p:nvPr>
        </p:nvSpPr>
        <p:spPr>
          <a:xfrm>
            <a:off x="429300" y="3612600"/>
            <a:ext cx="40068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3" name="文本占位符 12"/>
          <p:cNvSpPr>
            <a:spLocks noGrp="1"/>
          </p:cNvSpPr>
          <p:nvPr>
            <p:ph type="body" sz="quarter" idx="16"/>
          </p:nvPr>
        </p:nvSpPr>
        <p:spPr>
          <a:xfrm>
            <a:off x="4689900" y="3609900"/>
            <a:ext cx="4025700" cy="585900"/>
          </a:xfrm>
        </p:spPr>
        <p:txBody>
          <a:bodyPr>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14" name="日期占位符 2">
            <a:extLst>
              <a:ext uri="{FF2B5EF4-FFF2-40B4-BE49-F238E27FC236}">
                <a16:creationId xmlns:a16="http://schemas.microsoft.com/office/drawing/2014/main" id="{52C4843B-C39D-4756-AA40-150336D8829C}"/>
              </a:ext>
            </a:extLst>
          </p:cNvPr>
          <p:cNvSpPr>
            <a:spLocks noGrp="1"/>
          </p:cNvSpPr>
          <p:nvPr>
            <p:ph type="dt" sz="half" idx="17"/>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15" name="页脚占位符 3">
            <a:extLst>
              <a:ext uri="{FF2B5EF4-FFF2-40B4-BE49-F238E27FC236}">
                <a16:creationId xmlns:a16="http://schemas.microsoft.com/office/drawing/2014/main" id="{DF120367-046A-446F-A076-56D01782BAE8}"/>
              </a:ext>
            </a:extLst>
          </p:cNvPr>
          <p:cNvSpPr>
            <a:spLocks noGrp="1"/>
          </p:cNvSpPr>
          <p:nvPr>
            <p:ph type="ftr" sz="quarter" idx="18"/>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6" name="灯片编号占位符 4">
            <a:extLst>
              <a:ext uri="{FF2B5EF4-FFF2-40B4-BE49-F238E27FC236}">
                <a16:creationId xmlns:a16="http://schemas.microsoft.com/office/drawing/2014/main" id="{74D5756A-8841-4CA5-9BFE-A02AEE46C87B}"/>
              </a:ext>
            </a:extLst>
          </p:cNvPr>
          <p:cNvSpPr>
            <a:spLocks noGrp="1"/>
          </p:cNvSpPr>
          <p:nvPr>
            <p:ph type="sldNum" sz="quarter" idx="19"/>
            <p:custDataLst>
              <p:tags r:id="rId6"/>
            </p:custDataLst>
          </p:nvPr>
        </p:nvSpPr>
        <p:spPr/>
        <p:txBody>
          <a:bodyPr/>
          <a:lstStyle>
            <a:lvl1pPr>
              <a:defRPr/>
            </a:lvl1pPr>
          </a:lstStyle>
          <a:p>
            <a:fld id="{0814902B-C089-401D-BC37-F5ABAECD3691}" type="slidenum">
              <a:rPr lang="zh-CN" altLang="en-US"/>
              <a:pPr/>
              <a:t>‹#›</a:t>
            </a:fld>
            <a:endParaRPr lang="zh-CN" altLang="en-US"/>
          </a:p>
        </p:txBody>
      </p:sp>
    </p:spTree>
    <p:extLst>
      <p:ext uri="{BB962C8B-B14F-4D97-AF65-F5344CB8AC3E}">
        <p14:creationId xmlns:p14="http://schemas.microsoft.com/office/powerpoint/2010/main" val="37089746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7B7ED6-BE7B-4599-A2DF-8B48B2B83B1A}"/>
              </a:ext>
            </a:extLst>
          </p:cNvPr>
          <p:cNvSpPr/>
          <p:nvPr userDrawn="1">
            <p:custDataLst>
              <p:tags r:id="rId1"/>
            </p:custDataLst>
          </p:nvPr>
        </p:nvSpPr>
        <p:spPr>
          <a:xfrm>
            <a:off x="0" y="715963"/>
            <a:ext cx="9144000" cy="371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5" name="图片 8" descr="C:/Users/1V994W2/PycharmProjects/PPT_Background_Generation/pic_temp/0_pic_quater_left_up.png">
            <a:extLst>
              <a:ext uri="{FF2B5EF4-FFF2-40B4-BE49-F238E27FC236}">
                <a16:creationId xmlns:a16="http://schemas.microsoft.com/office/drawing/2014/main" id="{3DADFC89-F175-4A19-9578-FFB3524183E4}"/>
              </a:ext>
            </a:extLst>
          </p:cNvPr>
          <p:cNvPicPr>
            <a:picLocks noChangeArrowheads="1"/>
          </p:cNvPicPr>
          <p:nvPr userDrawn="1">
            <p:custDataLst>
              <p:tags r:id="rId2"/>
            </p:custDataLst>
          </p:nvPr>
        </p:nvPicPr>
        <p:blipFill>
          <a:blip r:embed="rId8" r:link="rId9">
            <a:extLst>
              <a:ext uri="{28A0092B-C50C-407E-A947-70E740481C1C}">
                <a14:useLocalDpi xmlns:a14="http://schemas.microsoft.com/office/drawing/2010/main" val="0"/>
              </a:ext>
            </a:extLst>
          </a:blip>
          <a:srcRect/>
          <a:stretch>
            <a:fillRect/>
          </a:stretch>
        </p:blipFill>
        <p:spPr bwMode="auto">
          <a:xfrm>
            <a:off x="7929563" y="4149725"/>
            <a:ext cx="1214437"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C:/Users/1V994W2/PycharmProjects/PPT_Background_Generation/pic_temp/1_pic_quater_right_up.png">
            <a:extLst>
              <a:ext uri="{FF2B5EF4-FFF2-40B4-BE49-F238E27FC236}">
                <a16:creationId xmlns:a16="http://schemas.microsoft.com/office/drawing/2014/main" id="{5123C8A8-2A53-420A-A598-BB5A1A1C8146}"/>
              </a:ext>
            </a:extLst>
          </p:cNvPr>
          <p:cNvPicPr>
            <a:picLocks noChangeArrowheads="1"/>
          </p:cNvPicPr>
          <p:nvPr userDrawn="1">
            <p:custDataLst>
              <p:tags r:id="rId3"/>
            </p:custDataLst>
          </p:nvPr>
        </p:nvPicPr>
        <p:blipFill>
          <a:blip r:embed="rId10" r:link="rId9">
            <a:extLst>
              <a:ext uri="{28A0092B-C50C-407E-A947-70E740481C1C}">
                <a14:useLocalDpi xmlns:a14="http://schemas.microsoft.com/office/drawing/2010/main" val="0"/>
              </a:ext>
            </a:extLst>
          </a:blip>
          <a:srcRect/>
          <a:stretch>
            <a:fillRect/>
          </a:stretch>
        </p:blipFill>
        <p:spPr bwMode="auto">
          <a:xfrm>
            <a:off x="0" y="4149725"/>
            <a:ext cx="121443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1142100" y="1004400"/>
            <a:ext cx="6858000" cy="1790100"/>
          </a:xfrm>
        </p:spPr>
        <p:txBody>
          <a:bodyPr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noProof="1"/>
              <a:t>单击此处编辑标题</a:t>
            </a:r>
          </a:p>
        </p:txBody>
      </p:sp>
      <p:sp>
        <p:nvSpPr>
          <p:cNvPr id="7" name="文本占位符 6"/>
          <p:cNvSpPr>
            <a:spLocks noGrp="1"/>
          </p:cNvSpPr>
          <p:nvPr>
            <p:ph type="body" sz="quarter" idx="13"/>
          </p:nvPr>
        </p:nvSpPr>
        <p:spPr>
          <a:xfrm>
            <a:off x="1141810" y="2897100"/>
            <a:ext cx="6858000" cy="1242000"/>
          </a:xfrm>
        </p:spPr>
        <p:txBody>
          <a:bodyPr>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noProof="1"/>
              <a:t>单击此处编辑母版文本样式</a:t>
            </a:r>
          </a:p>
        </p:txBody>
      </p:sp>
      <p:sp>
        <p:nvSpPr>
          <p:cNvPr id="8" name="日期占位符 2">
            <a:extLst>
              <a:ext uri="{FF2B5EF4-FFF2-40B4-BE49-F238E27FC236}">
                <a16:creationId xmlns:a16="http://schemas.microsoft.com/office/drawing/2014/main" id="{1DBA4379-CA61-4F0F-A018-85BB64D901B4}"/>
              </a:ext>
            </a:extLst>
          </p:cNvPr>
          <p:cNvSpPr>
            <a:spLocks noGrp="1"/>
          </p:cNvSpPr>
          <p:nvPr>
            <p:ph type="dt" sz="half" idx="14"/>
            <p:custDataLst>
              <p:tags r:id="rId4"/>
            </p:custDataLst>
          </p:nvPr>
        </p:nvSpPr>
        <p:spPr/>
        <p:txBody>
          <a:bodyPr/>
          <a:lstStyle>
            <a:lvl1pPr>
              <a:defRPr smtClean="0">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9" name="页脚占位符 3">
            <a:extLst>
              <a:ext uri="{FF2B5EF4-FFF2-40B4-BE49-F238E27FC236}">
                <a16:creationId xmlns:a16="http://schemas.microsoft.com/office/drawing/2014/main" id="{1B8B2AAA-2155-404B-97BC-7940EC356F17}"/>
              </a:ext>
            </a:extLst>
          </p:cNvPr>
          <p:cNvSpPr>
            <a:spLocks noGrp="1"/>
          </p:cNvSpPr>
          <p:nvPr>
            <p:ph type="ftr" sz="quarter" idx="15"/>
            <p:custDataLst>
              <p:tags r:id="rId5"/>
            </p:custDataLst>
          </p:nvPr>
        </p:nvSpPr>
        <p:spPr/>
        <p:txBody>
          <a:bodyPr/>
          <a:lstStyle>
            <a:lvl1pPr>
              <a:defRPr dirty="0">
                <a:latin typeface="Arial" panose="020B0604020202020204" pitchFamily="34" charset="0"/>
                <a:ea typeface="微软雅黑" panose="020B0503020204020204" charset="-122"/>
              </a:defRPr>
            </a:lvl1pPr>
          </a:lstStyle>
          <a:p>
            <a:endParaRPr lang="zh-CN" altLang="en-US"/>
          </a:p>
        </p:txBody>
      </p:sp>
      <p:sp>
        <p:nvSpPr>
          <p:cNvPr id="10" name="灯片编号占位符 4">
            <a:extLst>
              <a:ext uri="{FF2B5EF4-FFF2-40B4-BE49-F238E27FC236}">
                <a16:creationId xmlns:a16="http://schemas.microsoft.com/office/drawing/2014/main" id="{583AC9ED-3DA0-4F59-9A6F-8A7C5A7CC5EE}"/>
              </a:ext>
            </a:extLst>
          </p:cNvPr>
          <p:cNvSpPr>
            <a:spLocks noGrp="1"/>
          </p:cNvSpPr>
          <p:nvPr>
            <p:ph type="sldNum" sz="quarter" idx="16"/>
            <p:custDataLst>
              <p:tags r:id="rId6"/>
            </p:custDataLst>
          </p:nvPr>
        </p:nvSpPr>
        <p:spPr/>
        <p:txBody>
          <a:bodyPr/>
          <a:lstStyle>
            <a:lvl1pPr>
              <a:defRPr/>
            </a:lvl1pPr>
          </a:lstStyle>
          <a:p>
            <a:fld id="{1BE72DD7-BE7C-4751-9684-343DB2BA0FAA}" type="slidenum">
              <a:rPr lang="zh-CN" altLang="en-US"/>
              <a:pPr/>
              <a:t>‹#›</a:t>
            </a:fld>
            <a:endParaRPr lang="zh-CN" altLang="en-US"/>
          </a:p>
        </p:txBody>
      </p:sp>
    </p:spTree>
    <p:extLst>
      <p:ext uri="{BB962C8B-B14F-4D97-AF65-F5344CB8AC3E}">
        <p14:creationId xmlns:p14="http://schemas.microsoft.com/office/powerpoint/2010/main" val="392073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ags" Target="../tags/tag104.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ags" Target="../tags/tag108.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ags" Target="../tags/tag10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ags" Target="../tags/tag107.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ags" Target="../tags/tag106.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ags" Target="../tags/tag1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ags" Target="../tags/tag20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ags" Target="../tags/tag207.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ags" Target="../tags/tag20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ags" Target="../tags/tag206.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ags" Target="../tags/tag205.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ags" Target="../tags/tag2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ags" Target="../tags/tag306.xml"/><Relationship Id="rId3" Type="http://schemas.openxmlformats.org/officeDocument/2006/relationships/slideLayout" Target="../slideLayouts/slideLayout58.xml"/><Relationship Id="rId21" Type="http://schemas.openxmlformats.org/officeDocument/2006/relationships/tags" Target="../tags/tag301.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ags" Target="../tags/tag30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tags" Target="../tags/tag304.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tags" Target="../tags/tag30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tags" Target="../tags/tag3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tags" Target="../tags/tag40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tags" Target="../tags/tag408.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ags" Target="../tags/tag4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ags" Target="../tags/tag407.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ags" Target="../tags/tag406.xml"/><Relationship Id="rId10" Type="http://schemas.openxmlformats.org/officeDocument/2006/relationships/slideLayout" Target="../slideLayouts/slideLayout84.xml"/><Relationship Id="rId19"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ags" Target="../tags/tag4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3E35516-8CD6-439C-8D93-595FF2F85547}"/>
              </a:ext>
            </a:extLst>
          </p:cNvPr>
          <p:cNvSpPr>
            <a:spLocks noGrp="1"/>
          </p:cNvSpPr>
          <p:nvPr>
            <p:ph type="title"/>
            <p:custDataLst>
              <p:tags r:id="rId21"/>
            </p:custDataLst>
          </p:nvPr>
        </p:nvSpPr>
        <p:spPr>
          <a:xfrm>
            <a:off x="501650" y="331788"/>
            <a:ext cx="8140700" cy="331787"/>
          </a:xfrm>
          <a:prstGeom prst="rect">
            <a:avLst/>
          </a:prstGeom>
        </p:spPr>
        <p:txBody>
          <a:bodyPr vert="horz" wrap="square" lIns="90170" tIns="46990" rIns="90170" bIns="46990" rtlCol="0" anchor="ctr" anchorCtr="0">
            <a:normAutofit/>
          </a:bodyPr>
          <a:lstStyle/>
          <a:p>
            <a:r>
              <a:rPr lang="zh-CN" altLang="en-US" noProof="1"/>
              <a:t>单击此处编辑母版标题样式</a:t>
            </a:r>
          </a:p>
        </p:txBody>
      </p:sp>
      <p:sp>
        <p:nvSpPr>
          <p:cNvPr id="1027" name="文本占位符 2">
            <a:extLst>
              <a:ext uri="{FF2B5EF4-FFF2-40B4-BE49-F238E27FC236}">
                <a16:creationId xmlns:a16="http://schemas.microsoft.com/office/drawing/2014/main" id="{519B051E-0B2D-4070-B452-6A9678F97FA8}"/>
              </a:ext>
            </a:extLst>
          </p:cNvPr>
          <p:cNvSpPr>
            <a:spLocks noGrp="1" noChangeArrowheads="1"/>
          </p:cNvSpPr>
          <p:nvPr>
            <p:ph type="body" idx="4294967295"/>
            <p:custDataLst>
              <p:tags r:id="rId22"/>
            </p:custDataLst>
          </p:nvPr>
        </p:nvSpPr>
        <p:spPr bwMode="auto">
          <a:xfrm>
            <a:off x="501650" y="720725"/>
            <a:ext cx="8140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34B969-6907-4F9C-890C-1BB4D0E6FE62}"/>
              </a:ext>
            </a:extLst>
          </p:cNvPr>
          <p:cNvSpPr>
            <a:spLocks noGrp="1"/>
          </p:cNvSpPr>
          <p:nvPr>
            <p:ph type="dt" sz="half" idx="2"/>
            <p:custDataLst>
              <p:tags r:id="rId23"/>
            </p:custDataLst>
          </p:nvPr>
        </p:nvSpPr>
        <p:spPr>
          <a:xfrm>
            <a:off x="660400" y="4762500"/>
            <a:ext cx="2024063" cy="238125"/>
          </a:xfrm>
          <a:prstGeom prst="rect">
            <a:avLst/>
          </a:prstGeom>
        </p:spPr>
        <p:txBody>
          <a:bodyPr vert="horz" wrap="square" lIns="91440" tIns="45720" rIns="91440" bIns="45720" rtlCol="0" anchor="ctr">
            <a:normAutofit/>
          </a:bodyPr>
          <a:lstStyle>
            <a:lvl1pPr algn="l">
              <a:defRPr sz="675"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5" name="页脚占位符 4">
            <a:extLst>
              <a:ext uri="{FF2B5EF4-FFF2-40B4-BE49-F238E27FC236}">
                <a16:creationId xmlns:a16="http://schemas.microsoft.com/office/drawing/2014/main" id="{DFD34C14-68D3-49FC-8946-9C502F5B204F}"/>
              </a:ext>
            </a:extLst>
          </p:cNvPr>
          <p:cNvSpPr>
            <a:spLocks noGrp="1"/>
          </p:cNvSpPr>
          <p:nvPr>
            <p:ph type="ftr" sz="quarter" idx="3"/>
            <p:custDataLst>
              <p:tags r:id="rId24"/>
            </p:custDataLst>
          </p:nvPr>
        </p:nvSpPr>
        <p:spPr>
          <a:xfrm>
            <a:off x="3087688" y="4762500"/>
            <a:ext cx="2968625" cy="238125"/>
          </a:xfrm>
          <a:prstGeom prst="rect">
            <a:avLst/>
          </a:prstGeom>
        </p:spPr>
        <p:txBody>
          <a:bodyPr vert="horz" wrap="square" lIns="91440" tIns="45720" rIns="91440" bIns="45720" rtlCol="0" anchor="ctr">
            <a:normAutofit/>
          </a:bodyPr>
          <a:lstStyle>
            <a:lvl1pPr algn="ctr">
              <a:defRPr sz="675"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1AD783D7-91B9-4CB7-9AA1-7BFCC270EEE6}"/>
              </a:ext>
            </a:extLst>
          </p:cNvPr>
          <p:cNvSpPr>
            <a:spLocks noGrp="1"/>
          </p:cNvSpPr>
          <p:nvPr>
            <p:ph type="sldNum" sz="quarter" idx="4"/>
            <p:custDataLst>
              <p:tags r:id="rId25"/>
            </p:custDataLst>
          </p:nvPr>
        </p:nvSpPr>
        <p:spPr>
          <a:xfrm>
            <a:off x="6457950" y="476250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600">
                <a:solidFill>
                  <a:srgbClr val="898989"/>
                </a:solidFill>
                <a:ea typeface="微软雅黑" panose="020B0503020204020204" pitchFamily="34" charset="-122"/>
              </a:defRPr>
            </a:lvl1pPr>
          </a:lstStyle>
          <a:p>
            <a:fld id="{26097461-A898-40D9-AB6A-2F7DD861F0CA}" type="slidenum">
              <a:rPr lang="zh-CN" altLang="en-US"/>
              <a:pPr/>
              <a:t>‹#›</a:t>
            </a:fld>
            <a:endParaRPr lang="zh-CN" altLang="en-US"/>
          </a:p>
        </p:txBody>
      </p:sp>
      <p:sp>
        <p:nvSpPr>
          <p:cNvPr id="7" name="KSO_TEMPLATE" hidden="1">
            <a:extLst>
              <a:ext uri="{FF2B5EF4-FFF2-40B4-BE49-F238E27FC236}">
                <a16:creationId xmlns:a16="http://schemas.microsoft.com/office/drawing/2014/main" id="{15E3B28B-C46B-4E85-A72E-8596C4FEBEA3}"/>
              </a:ext>
            </a:extLst>
          </p:cNvPr>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17" r:id="rId19"/>
  </p:sldLayoutIdLst>
  <p:txStyles>
    <p:titleStyle>
      <a:lvl1pPr algn="l" defTabSz="514350" rtl="0" fontAlgn="base">
        <a:spcBef>
          <a:spcPct val="0"/>
        </a:spcBef>
        <a:spcAft>
          <a:spcPct val="0"/>
        </a:spcAft>
        <a:defRPr sz="1300" b="1" kern="1200" spc="200">
          <a:solidFill>
            <a:schemeClr val="tx1"/>
          </a:solidFill>
          <a:latin typeface="Arial" panose="020B0604020202020204" pitchFamily="34" charset="0"/>
          <a:ea typeface="微软雅黑" panose="020B0503020204020204" charset="-122"/>
          <a:cs typeface="+mj-cs"/>
        </a:defRPr>
      </a:lvl1pPr>
      <a:lvl2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2pPr>
      <a:lvl3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3pPr>
      <a:lvl4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4pPr>
      <a:lvl5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5pPr>
      <a:lvl6pPr marL="4572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6pPr>
      <a:lvl7pPr marL="9144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7pPr>
      <a:lvl8pPr marL="13716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8pPr>
      <a:lvl9pPr marL="18288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9pPr>
    </p:titleStyle>
    <p:bodyStyle>
      <a:lvl1pPr marL="12858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1pPr>
      <a:lvl2pPr marL="385763" indent="-128588" algn="l" defTabSz="514350" rtl="0" fontAlgn="base">
        <a:lnSpc>
          <a:spcPct val="130000"/>
        </a:lnSpc>
        <a:spcBef>
          <a:spcPct val="0"/>
        </a:spcBef>
        <a:spcAft>
          <a:spcPts val="1000"/>
        </a:spcAft>
        <a:buFont typeface="Arial" panose="020B0604020202020204" pitchFamily="34" charset="0"/>
        <a:buChar char="•"/>
        <a:tabLst>
          <a:tab pos="904875" algn="l"/>
        </a:tabLst>
        <a:defRPr sz="900" kern="1200" spc="150">
          <a:solidFill>
            <a:schemeClr val="tx1"/>
          </a:solidFill>
          <a:latin typeface="Arial" panose="020B0604020202020204" pitchFamily="34" charset="0"/>
          <a:ea typeface="微软雅黑" panose="020B0503020204020204" charset="-122"/>
          <a:cs typeface="+mn-cs"/>
        </a:defRPr>
      </a:lvl2pPr>
      <a:lvl3pPr marL="64293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3pPr>
      <a:lvl4pPr marL="900113"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4pPr>
      <a:lvl5pPr marL="115728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5pPr>
      <a:lvl6pPr marL="1414780"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8035" algn="l" defTabSz="514350" rtl="0" eaLnBrk="1" latinLnBrk="0" hangingPunct="1">
        <a:defRPr sz="10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8D9A8A34-CD35-47FA-9375-F0360CD07F92}"/>
              </a:ext>
            </a:extLst>
          </p:cNvPr>
          <p:cNvSpPr>
            <a:spLocks noGrp="1" noChangeArrowheads="1"/>
          </p:cNvSpPr>
          <p:nvPr>
            <p:ph type="title" idx="4294967295"/>
            <p:custDataLst>
              <p:tags r:id="rId20"/>
            </p:custDataLst>
          </p:nvPr>
        </p:nvSpPr>
        <p:spPr bwMode="auto">
          <a:xfrm>
            <a:off x="501650" y="333375"/>
            <a:ext cx="81407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DE97288B-65F2-499E-AE52-E10A3FC5CE33}"/>
              </a:ext>
            </a:extLst>
          </p:cNvPr>
          <p:cNvSpPr>
            <a:spLocks noGrp="1" noChangeArrowheads="1"/>
          </p:cNvSpPr>
          <p:nvPr>
            <p:ph type="body" idx="4294967295"/>
            <p:custDataLst>
              <p:tags r:id="rId21"/>
            </p:custDataLst>
          </p:nvPr>
        </p:nvSpPr>
        <p:spPr bwMode="auto">
          <a:xfrm>
            <a:off x="501650" y="7207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862198-9A6A-48B5-B129-0F30F078B524}"/>
              </a:ext>
            </a:extLst>
          </p:cNvPr>
          <p:cNvSpPr>
            <a:spLocks noGrp="1"/>
          </p:cNvSpPr>
          <p:nvPr>
            <p:ph type="dt" sz="half" idx="2"/>
            <p:custDataLst>
              <p:tags r:id="rId22"/>
            </p:custDataLst>
          </p:nvPr>
        </p:nvSpPr>
        <p:spPr>
          <a:xfrm>
            <a:off x="660400" y="4762500"/>
            <a:ext cx="2024063" cy="238125"/>
          </a:xfrm>
          <a:prstGeom prst="rect">
            <a:avLst/>
          </a:prstGeom>
        </p:spPr>
        <p:txBody>
          <a:bodyPr vert="horz" wrap="square" lIns="91440" tIns="45720" rIns="91440" bIns="45720" rtlCol="0" anchor="ctr">
            <a:normAutofit/>
          </a:bodyPr>
          <a:lstStyle>
            <a:lvl1pPr algn="l">
              <a:defRPr sz="900"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5" name="页脚占位符 4">
            <a:extLst>
              <a:ext uri="{FF2B5EF4-FFF2-40B4-BE49-F238E27FC236}">
                <a16:creationId xmlns:a16="http://schemas.microsoft.com/office/drawing/2014/main" id="{F0172F1E-9CD9-46BC-9FC6-449A8D10564B}"/>
              </a:ext>
            </a:extLst>
          </p:cNvPr>
          <p:cNvSpPr>
            <a:spLocks noGrp="1"/>
          </p:cNvSpPr>
          <p:nvPr>
            <p:ph type="ftr" sz="quarter" idx="3"/>
            <p:custDataLst>
              <p:tags r:id="rId23"/>
            </p:custDataLst>
          </p:nvPr>
        </p:nvSpPr>
        <p:spPr>
          <a:xfrm>
            <a:off x="3087688" y="4762500"/>
            <a:ext cx="2968625" cy="238125"/>
          </a:xfrm>
          <a:prstGeom prst="rect">
            <a:avLst/>
          </a:prstGeom>
        </p:spPr>
        <p:txBody>
          <a:bodyPr vert="horz" wrap="square" lIns="91440" tIns="45720" rIns="91440" bIns="45720" rtlCol="0" anchor="ctr">
            <a:normAutofit/>
          </a:bodyPr>
          <a:lstStyle>
            <a:lvl1pPr algn="ctr">
              <a:defRPr sz="900"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C4F2EDB9-C0FB-44FE-9ECF-B8EC041590B1}"/>
              </a:ext>
            </a:extLst>
          </p:cNvPr>
          <p:cNvSpPr>
            <a:spLocks noGrp="1"/>
          </p:cNvSpPr>
          <p:nvPr>
            <p:ph type="sldNum" sz="quarter" idx="4"/>
            <p:custDataLst>
              <p:tags r:id="rId24"/>
            </p:custDataLst>
          </p:nvPr>
        </p:nvSpPr>
        <p:spPr>
          <a:xfrm>
            <a:off x="6457950" y="476250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900">
                <a:solidFill>
                  <a:srgbClr val="898989"/>
                </a:solidFill>
                <a:ea typeface="微软雅黑" panose="020B0503020204020204" pitchFamily="34" charset="-122"/>
              </a:defRPr>
            </a:lvl1pPr>
          </a:lstStyle>
          <a:p>
            <a:fld id="{5261831E-19FE-4467-9A9F-F2AACD83455B}" type="slidenum">
              <a:rPr lang="zh-CN" altLang="en-US"/>
              <a:pPr/>
              <a:t>‹#›</a:t>
            </a:fld>
            <a:endParaRPr lang="zh-CN" altLang="en-US"/>
          </a:p>
        </p:txBody>
      </p:sp>
      <p:sp>
        <p:nvSpPr>
          <p:cNvPr id="7" name="KSO_TEMPLATE" hidden="1">
            <a:extLst>
              <a:ext uri="{FF2B5EF4-FFF2-40B4-BE49-F238E27FC236}">
                <a16:creationId xmlns:a16="http://schemas.microsoft.com/office/drawing/2014/main" id="{3770E30C-D4A8-4AF1-9DE7-78A15ABFDB82}"/>
              </a:ext>
            </a:extLst>
          </p:cNvPr>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Lst>
  <p:txStyles>
    <p:titleStyle>
      <a:lvl1pPr algn="l" defTabSz="685800" rtl="0" fontAlgn="base">
        <a:spcBef>
          <a:spcPct val="0"/>
        </a:spcBef>
        <a:spcAft>
          <a:spcPct val="0"/>
        </a:spcAft>
        <a:defRPr b="1" kern="1200" spc="200">
          <a:solidFill>
            <a:schemeClr val="tx1"/>
          </a:solidFill>
          <a:latin typeface="Arial" panose="020B0604020202020204" pitchFamily="34" charset="0"/>
          <a:ea typeface="微软雅黑" panose="020B0503020204020204" charset="-122"/>
          <a:cs typeface="+mj-cs"/>
        </a:defRPr>
      </a:lvl1pPr>
      <a:lvl2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2pPr>
      <a:lvl3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3pPr>
      <a:lvl4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4pPr>
      <a:lvl5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1pPr>
      <a:lvl2pPr marL="5143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charset="-122"/>
          <a:cs typeface="+mn-cs"/>
        </a:defRPr>
      </a:lvl2pPr>
      <a:lvl3pPr marL="8572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3pPr>
      <a:lvl4pPr marL="12001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4pPr>
      <a:lvl5pPr marL="15430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00FE865B-429B-4DCC-A6B5-76DB2CBE43D9}"/>
              </a:ext>
            </a:extLst>
          </p:cNvPr>
          <p:cNvSpPr>
            <a:spLocks noGrp="1" noChangeArrowheads="1"/>
          </p:cNvSpPr>
          <p:nvPr>
            <p:ph type="title" idx="4294967295"/>
            <p:custDataLst>
              <p:tags r:id="rId20"/>
            </p:custDataLst>
          </p:nvPr>
        </p:nvSpPr>
        <p:spPr bwMode="auto">
          <a:xfrm>
            <a:off x="501650" y="331788"/>
            <a:ext cx="81407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prstTxWarp prst="textNoShape">
              <a:avLst/>
            </a:prstTxWarp>
          </a:bodyPr>
          <a:lstStyle/>
          <a:p>
            <a:pPr lvl="0"/>
            <a:r>
              <a:rPr lang="zh-CN" altLang="en-US"/>
              <a:t>单击此处编辑母版标题样式</a:t>
            </a:r>
          </a:p>
        </p:txBody>
      </p:sp>
      <p:sp>
        <p:nvSpPr>
          <p:cNvPr id="3075" name="文本占位符 2">
            <a:extLst>
              <a:ext uri="{FF2B5EF4-FFF2-40B4-BE49-F238E27FC236}">
                <a16:creationId xmlns:a16="http://schemas.microsoft.com/office/drawing/2014/main" id="{944ED7C4-FE1B-4531-9BD6-F5C79688EFFA}"/>
              </a:ext>
            </a:extLst>
          </p:cNvPr>
          <p:cNvSpPr>
            <a:spLocks noGrp="1" noChangeArrowheads="1"/>
          </p:cNvSpPr>
          <p:nvPr>
            <p:ph type="body" idx="4294967295"/>
            <p:custDataLst>
              <p:tags r:id="rId21"/>
            </p:custDataLst>
          </p:nvPr>
        </p:nvSpPr>
        <p:spPr bwMode="auto">
          <a:xfrm>
            <a:off x="501650" y="7207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5EEE041-E038-451A-A54A-59DCF70F9EDD}"/>
              </a:ext>
            </a:extLst>
          </p:cNvPr>
          <p:cNvSpPr>
            <a:spLocks noGrp="1"/>
          </p:cNvSpPr>
          <p:nvPr>
            <p:ph type="dt" sz="half" idx="2"/>
            <p:custDataLst>
              <p:tags r:id="rId22"/>
            </p:custDataLst>
          </p:nvPr>
        </p:nvSpPr>
        <p:spPr>
          <a:xfrm>
            <a:off x="660400" y="4762500"/>
            <a:ext cx="2024063" cy="238125"/>
          </a:xfrm>
          <a:prstGeom prst="rect">
            <a:avLst/>
          </a:prstGeom>
        </p:spPr>
        <p:txBody>
          <a:bodyPr vert="horz" wrap="square" lIns="91440" tIns="45720" rIns="91440" bIns="45720" rtlCol="0" anchor="ctr">
            <a:normAutofit/>
          </a:bodyPr>
          <a:lstStyle>
            <a:lvl1pPr algn="l">
              <a:defRPr sz="900"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5" name="页脚占位符 4">
            <a:extLst>
              <a:ext uri="{FF2B5EF4-FFF2-40B4-BE49-F238E27FC236}">
                <a16:creationId xmlns:a16="http://schemas.microsoft.com/office/drawing/2014/main" id="{51344AB7-D855-452F-A0CE-F0ADA86B5880}"/>
              </a:ext>
            </a:extLst>
          </p:cNvPr>
          <p:cNvSpPr>
            <a:spLocks noGrp="1"/>
          </p:cNvSpPr>
          <p:nvPr>
            <p:ph type="ftr" sz="quarter" idx="3"/>
            <p:custDataLst>
              <p:tags r:id="rId23"/>
            </p:custDataLst>
          </p:nvPr>
        </p:nvSpPr>
        <p:spPr>
          <a:xfrm>
            <a:off x="3087688" y="4762500"/>
            <a:ext cx="2968625" cy="238125"/>
          </a:xfrm>
          <a:prstGeom prst="rect">
            <a:avLst/>
          </a:prstGeom>
        </p:spPr>
        <p:txBody>
          <a:bodyPr vert="horz" wrap="square" lIns="91440" tIns="45720" rIns="91440" bIns="45720" rtlCol="0" anchor="ctr">
            <a:normAutofit/>
          </a:bodyPr>
          <a:lstStyle>
            <a:lvl1pPr algn="ctr">
              <a:defRPr sz="900"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94EF20FF-D1AD-45A2-A93D-834B88651B49}"/>
              </a:ext>
            </a:extLst>
          </p:cNvPr>
          <p:cNvSpPr>
            <a:spLocks noGrp="1"/>
          </p:cNvSpPr>
          <p:nvPr>
            <p:ph type="sldNum" sz="quarter" idx="4"/>
            <p:custDataLst>
              <p:tags r:id="rId24"/>
            </p:custDataLst>
          </p:nvPr>
        </p:nvSpPr>
        <p:spPr>
          <a:xfrm>
            <a:off x="6457950" y="476250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900">
                <a:solidFill>
                  <a:srgbClr val="898989"/>
                </a:solidFill>
                <a:ea typeface="微软雅黑" panose="020B0503020204020204" pitchFamily="34" charset="-122"/>
              </a:defRPr>
            </a:lvl1pPr>
          </a:lstStyle>
          <a:p>
            <a:fld id="{5C1F0A2D-69C1-41EA-96D9-9391F1D0DF55}" type="slidenum">
              <a:rPr lang="zh-CN" altLang="en-US"/>
              <a:pPr/>
              <a:t>‹#›</a:t>
            </a:fld>
            <a:endParaRPr lang="zh-CN" altLang="en-US"/>
          </a:p>
        </p:txBody>
      </p:sp>
      <p:sp>
        <p:nvSpPr>
          <p:cNvPr id="7" name="KSO_TEMPLATE" hidden="1">
            <a:extLst>
              <a:ext uri="{FF2B5EF4-FFF2-40B4-BE49-F238E27FC236}">
                <a16:creationId xmlns:a16="http://schemas.microsoft.com/office/drawing/2014/main" id="{A210858E-4B41-4F1B-8939-85593095B425}"/>
              </a:ext>
            </a:extLst>
          </p:cNvPr>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Lst>
  <p:txStyles>
    <p:titleStyle>
      <a:lvl1pPr algn="l" defTabSz="685800" rtl="0" fontAlgn="base">
        <a:spcBef>
          <a:spcPct val="0"/>
        </a:spcBef>
        <a:spcAft>
          <a:spcPct val="0"/>
        </a:spcAft>
        <a:defRPr b="1" kern="1200" spc="200">
          <a:solidFill>
            <a:schemeClr val="tx1"/>
          </a:solidFill>
          <a:latin typeface="Arial" panose="020B0604020202020204" pitchFamily="34" charset="0"/>
          <a:ea typeface="微软雅黑" panose="020B0503020204020204" charset="-122"/>
          <a:cs typeface="+mj-cs"/>
        </a:defRPr>
      </a:lvl1pPr>
      <a:lvl2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2pPr>
      <a:lvl3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3pPr>
      <a:lvl4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4pPr>
      <a:lvl5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1pPr>
      <a:lvl2pPr marL="5143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charset="-122"/>
          <a:cs typeface="+mn-cs"/>
        </a:defRPr>
      </a:lvl2pPr>
      <a:lvl3pPr marL="8572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3pPr>
      <a:lvl4pPr marL="12001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4pPr>
      <a:lvl5pPr marL="15430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3C52F9-047D-4642-B195-5E515E45CD67}"/>
              </a:ext>
            </a:extLst>
          </p:cNvPr>
          <p:cNvSpPr>
            <a:spLocks noGrp="1"/>
          </p:cNvSpPr>
          <p:nvPr>
            <p:ph type="title"/>
            <p:custDataLst>
              <p:tags r:id="rId21"/>
            </p:custDataLst>
          </p:nvPr>
        </p:nvSpPr>
        <p:spPr>
          <a:xfrm>
            <a:off x="501650" y="331788"/>
            <a:ext cx="8140700" cy="331787"/>
          </a:xfrm>
          <a:prstGeom prst="rect">
            <a:avLst/>
          </a:prstGeom>
        </p:spPr>
        <p:txBody>
          <a:bodyPr vert="horz" wrap="square" lIns="90170" tIns="46990" rIns="90170" bIns="46990" rtlCol="0" anchor="ctr" anchorCtr="0">
            <a:normAutofit/>
          </a:bodyPr>
          <a:lstStyle/>
          <a:p>
            <a:r>
              <a:rPr lang="zh-CN" altLang="en-US" noProof="1"/>
              <a:t>单击此处编辑母版标题样式</a:t>
            </a:r>
          </a:p>
        </p:txBody>
      </p:sp>
      <p:sp>
        <p:nvSpPr>
          <p:cNvPr id="4099" name="文本占位符 2">
            <a:extLst>
              <a:ext uri="{FF2B5EF4-FFF2-40B4-BE49-F238E27FC236}">
                <a16:creationId xmlns:a16="http://schemas.microsoft.com/office/drawing/2014/main" id="{095F73F7-DC92-4ACB-A33F-AA57B8F03BA8}"/>
              </a:ext>
            </a:extLst>
          </p:cNvPr>
          <p:cNvSpPr>
            <a:spLocks noGrp="1" noChangeArrowheads="1"/>
          </p:cNvSpPr>
          <p:nvPr>
            <p:ph type="body" idx="4294967295"/>
            <p:custDataLst>
              <p:tags r:id="rId22"/>
            </p:custDataLst>
          </p:nvPr>
        </p:nvSpPr>
        <p:spPr bwMode="auto">
          <a:xfrm>
            <a:off x="501650" y="720725"/>
            <a:ext cx="8140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4EBACC-9A70-46CF-9158-FA1B29A09E15}"/>
              </a:ext>
            </a:extLst>
          </p:cNvPr>
          <p:cNvSpPr>
            <a:spLocks noGrp="1"/>
          </p:cNvSpPr>
          <p:nvPr>
            <p:ph type="dt" sz="half" idx="2"/>
            <p:custDataLst>
              <p:tags r:id="rId23"/>
            </p:custDataLst>
          </p:nvPr>
        </p:nvSpPr>
        <p:spPr>
          <a:xfrm>
            <a:off x="660400" y="4762500"/>
            <a:ext cx="2024063" cy="238125"/>
          </a:xfrm>
          <a:prstGeom prst="rect">
            <a:avLst/>
          </a:prstGeom>
        </p:spPr>
        <p:txBody>
          <a:bodyPr vert="horz" wrap="square" lIns="91440" tIns="45720" rIns="91440" bIns="45720" rtlCol="0" anchor="ctr">
            <a:normAutofit/>
          </a:bodyPr>
          <a:lstStyle>
            <a:lvl1pPr algn="l">
              <a:defRPr sz="675"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5" name="页脚占位符 4">
            <a:extLst>
              <a:ext uri="{FF2B5EF4-FFF2-40B4-BE49-F238E27FC236}">
                <a16:creationId xmlns:a16="http://schemas.microsoft.com/office/drawing/2014/main" id="{32C52E55-ECB5-4284-99C3-5CBB8BCB71CD}"/>
              </a:ext>
            </a:extLst>
          </p:cNvPr>
          <p:cNvSpPr>
            <a:spLocks noGrp="1"/>
          </p:cNvSpPr>
          <p:nvPr>
            <p:ph type="ftr" sz="quarter" idx="3"/>
            <p:custDataLst>
              <p:tags r:id="rId24"/>
            </p:custDataLst>
          </p:nvPr>
        </p:nvSpPr>
        <p:spPr>
          <a:xfrm>
            <a:off x="3087688" y="4762500"/>
            <a:ext cx="2968625" cy="238125"/>
          </a:xfrm>
          <a:prstGeom prst="rect">
            <a:avLst/>
          </a:prstGeom>
        </p:spPr>
        <p:txBody>
          <a:bodyPr vert="horz" wrap="square" lIns="91440" tIns="45720" rIns="91440" bIns="45720" rtlCol="0" anchor="ctr">
            <a:normAutofit/>
          </a:bodyPr>
          <a:lstStyle>
            <a:lvl1pPr algn="ctr">
              <a:defRPr sz="675"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45E1A6E0-D21A-40FC-BE2F-3C7912CDBB5B}"/>
              </a:ext>
            </a:extLst>
          </p:cNvPr>
          <p:cNvSpPr>
            <a:spLocks noGrp="1"/>
          </p:cNvSpPr>
          <p:nvPr>
            <p:ph type="sldNum" sz="quarter" idx="4"/>
            <p:custDataLst>
              <p:tags r:id="rId25"/>
            </p:custDataLst>
          </p:nvPr>
        </p:nvSpPr>
        <p:spPr>
          <a:xfrm>
            <a:off x="6457950" y="476250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600">
                <a:solidFill>
                  <a:srgbClr val="898989"/>
                </a:solidFill>
                <a:ea typeface="微软雅黑" panose="020B0503020204020204" pitchFamily="34" charset="-122"/>
              </a:defRPr>
            </a:lvl1pPr>
          </a:lstStyle>
          <a:p>
            <a:fld id="{4DAD8C9E-6E6D-429C-B1A8-6544F58C54E1}" type="slidenum">
              <a:rPr lang="zh-CN" altLang="en-US"/>
              <a:pPr/>
              <a:t>‹#›</a:t>
            </a:fld>
            <a:endParaRPr lang="zh-CN" altLang="en-US"/>
          </a:p>
        </p:txBody>
      </p:sp>
      <p:sp>
        <p:nvSpPr>
          <p:cNvPr id="7" name="KSO_TEMPLATE" hidden="1">
            <a:extLst>
              <a:ext uri="{FF2B5EF4-FFF2-40B4-BE49-F238E27FC236}">
                <a16:creationId xmlns:a16="http://schemas.microsoft.com/office/drawing/2014/main" id="{88CB8921-A194-4A1C-A195-1F883E23E40B}"/>
              </a:ext>
            </a:extLst>
          </p:cNvPr>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18" r:id="rId19"/>
  </p:sldLayoutIdLst>
  <p:txStyles>
    <p:titleStyle>
      <a:lvl1pPr algn="l" defTabSz="514350" rtl="0" fontAlgn="base">
        <a:spcBef>
          <a:spcPct val="0"/>
        </a:spcBef>
        <a:spcAft>
          <a:spcPct val="0"/>
        </a:spcAft>
        <a:defRPr sz="1300" b="1" kern="1200" spc="200">
          <a:solidFill>
            <a:schemeClr val="tx1"/>
          </a:solidFill>
          <a:latin typeface="Arial" panose="020B0604020202020204" pitchFamily="34" charset="0"/>
          <a:ea typeface="微软雅黑" panose="020B0503020204020204" charset="-122"/>
          <a:cs typeface="+mj-cs"/>
        </a:defRPr>
      </a:lvl1pPr>
      <a:lvl2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2pPr>
      <a:lvl3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3pPr>
      <a:lvl4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4pPr>
      <a:lvl5pPr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5pPr>
      <a:lvl6pPr marL="4572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6pPr>
      <a:lvl7pPr marL="9144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7pPr>
      <a:lvl8pPr marL="13716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8pPr>
      <a:lvl9pPr marL="1828800" algn="l" defTabSz="514350" rtl="0" fontAlgn="base">
        <a:spcBef>
          <a:spcPct val="0"/>
        </a:spcBef>
        <a:spcAft>
          <a:spcPct val="0"/>
        </a:spcAft>
        <a:defRPr sz="1300" b="1">
          <a:solidFill>
            <a:schemeClr val="tx1"/>
          </a:solidFill>
          <a:latin typeface="Arial" panose="020B0604020202020204" pitchFamily="34" charset="0"/>
          <a:ea typeface="微软雅黑" panose="020B0503020204020204" pitchFamily="34" charset="-122"/>
        </a:defRPr>
      </a:lvl9pPr>
    </p:titleStyle>
    <p:bodyStyle>
      <a:lvl1pPr marL="12858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1pPr>
      <a:lvl2pPr marL="385763" indent="-128588" algn="l" defTabSz="514350" rtl="0" fontAlgn="base">
        <a:lnSpc>
          <a:spcPct val="130000"/>
        </a:lnSpc>
        <a:spcBef>
          <a:spcPct val="0"/>
        </a:spcBef>
        <a:spcAft>
          <a:spcPts val="1000"/>
        </a:spcAft>
        <a:buFont typeface="Arial" panose="020B0604020202020204" pitchFamily="34" charset="0"/>
        <a:buChar char="•"/>
        <a:tabLst>
          <a:tab pos="904875" algn="l"/>
        </a:tabLst>
        <a:defRPr sz="900" kern="1200" spc="150">
          <a:solidFill>
            <a:schemeClr val="tx1"/>
          </a:solidFill>
          <a:latin typeface="Arial" panose="020B0604020202020204" pitchFamily="34" charset="0"/>
          <a:ea typeface="微软雅黑" panose="020B0503020204020204" charset="-122"/>
          <a:cs typeface="+mn-cs"/>
        </a:defRPr>
      </a:lvl2pPr>
      <a:lvl3pPr marL="64293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3pPr>
      <a:lvl4pPr marL="900113"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4pPr>
      <a:lvl5pPr marL="1157288" indent="-128588" algn="l" defTabSz="514350" rtl="0" fontAlgn="base">
        <a:lnSpc>
          <a:spcPct val="130000"/>
        </a:lnSpc>
        <a:spcBef>
          <a:spcPct val="0"/>
        </a:spcBef>
        <a:spcAft>
          <a:spcPts val="1000"/>
        </a:spcAft>
        <a:buFont typeface="Arial" panose="020B0604020202020204" pitchFamily="34" charset="0"/>
        <a:buChar char="•"/>
        <a:defRPr sz="900" kern="1200" spc="150">
          <a:solidFill>
            <a:schemeClr val="tx1"/>
          </a:solidFill>
          <a:latin typeface="Arial" panose="020B0604020202020204" pitchFamily="34" charset="0"/>
          <a:ea typeface="微软雅黑" panose="020B0503020204020204" charset="-122"/>
          <a:cs typeface="+mn-cs"/>
        </a:defRPr>
      </a:lvl5pPr>
      <a:lvl6pPr marL="1414780"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905"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8035" algn="l" defTabSz="514350" rtl="0" eaLnBrk="1" latinLnBrk="0" hangingPunct="1">
        <a:defRPr sz="101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34101EF7-D0A5-4613-B7FA-F93CD27FF8AB}"/>
              </a:ext>
            </a:extLst>
          </p:cNvPr>
          <p:cNvSpPr>
            <a:spLocks noGrp="1" noChangeArrowheads="1"/>
          </p:cNvSpPr>
          <p:nvPr>
            <p:ph type="title" idx="4294967295"/>
            <p:custDataLst>
              <p:tags r:id="rId20"/>
            </p:custDataLst>
          </p:nvPr>
        </p:nvSpPr>
        <p:spPr bwMode="auto">
          <a:xfrm>
            <a:off x="501650" y="331788"/>
            <a:ext cx="81407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0" compatLnSpc="1">
            <a:prstTxWarp prst="textNoShape">
              <a:avLst/>
            </a:prstTxWarp>
          </a:bodyPr>
          <a:lstStyle/>
          <a:p>
            <a:pPr lvl="0"/>
            <a:r>
              <a:rPr lang="zh-CN" altLang="en-US"/>
              <a:t>单击此处编辑母版标题样式</a:t>
            </a:r>
          </a:p>
        </p:txBody>
      </p:sp>
      <p:sp>
        <p:nvSpPr>
          <p:cNvPr id="5123" name="文本占位符 2">
            <a:extLst>
              <a:ext uri="{FF2B5EF4-FFF2-40B4-BE49-F238E27FC236}">
                <a16:creationId xmlns:a16="http://schemas.microsoft.com/office/drawing/2014/main" id="{F0300EBA-9E6D-4256-B944-904F3F8A0738}"/>
              </a:ext>
            </a:extLst>
          </p:cNvPr>
          <p:cNvSpPr>
            <a:spLocks noGrp="1" noChangeArrowheads="1"/>
          </p:cNvSpPr>
          <p:nvPr>
            <p:ph type="body" idx="4294967295"/>
            <p:custDataLst>
              <p:tags r:id="rId21"/>
            </p:custDataLst>
          </p:nvPr>
        </p:nvSpPr>
        <p:spPr bwMode="auto">
          <a:xfrm>
            <a:off x="501650" y="720725"/>
            <a:ext cx="81407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4AEE11-56F3-41F6-A895-0D0852BA803D}"/>
              </a:ext>
            </a:extLst>
          </p:cNvPr>
          <p:cNvSpPr>
            <a:spLocks noGrp="1"/>
          </p:cNvSpPr>
          <p:nvPr>
            <p:ph type="dt" sz="half" idx="2"/>
            <p:custDataLst>
              <p:tags r:id="rId22"/>
            </p:custDataLst>
          </p:nvPr>
        </p:nvSpPr>
        <p:spPr>
          <a:xfrm>
            <a:off x="660400" y="4762500"/>
            <a:ext cx="2024063" cy="238125"/>
          </a:xfrm>
          <a:prstGeom prst="rect">
            <a:avLst/>
          </a:prstGeom>
        </p:spPr>
        <p:txBody>
          <a:bodyPr vert="horz" wrap="square" lIns="91440" tIns="45720" rIns="91440" bIns="45720" rtlCol="0" anchor="ctr">
            <a:normAutofit/>
          </a:bodyPr>
          <a:lstStyle>
            <a:lvl1pPr algn="l">
              <a:defRPr sz="900" noProof="1" smtClean="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a:pPr/>
              <a:t>2021/9/4</a:t>
            </a:fld>
            <a:endParaRPr lang="zh-CN" altLang="en-US"/>
          </a:p>
        </p:txBody>
      </p:sp>
      <p:sp>
        <p:nvSpPr>
          <p:cNvPr id="5" name="页脚占位符 4">
            <a:extLst>
              <a:ext uri="{FF2B5EF4-FFF2-40B4-BE49-F238E27FC236}">
                <a16:creationId xmlns:a16="http://schemas.microsoft.com/office/drawing/2014/main" id="{ABFB86F2-EE00-45FA-AD4D-03EB7F1ECA5D}"/>
              </a:ext>
            </a:extLst>
          </p:cNvPr>
          <p:cNvSpPr>
            <a:spLocks noGrp="1"/>
          </p:cNvSpPr>
          <p:nvPr>
            <p:ph type="ftr" sz="quarter" idx="3"/>
            <p:custDataLst>
              <p:tags r:id="rId23"/>
            </p:custDataLst>
          </p:nvPr>
        </p:nvSpPr>
        <p:spPr>
          <a:xfrm>
            <a:off x="3087688" y="4762500"/>
            <a:ext cx="2968625" cy="238125"/>
          </a:xfrm>
          <a:prstGeom prst="rect">
            <a:avLst/>
          </a:prstGeom>
        </p:spPr>
        <p:txBody>
          <a:bodyPr vert="horz" wrap="square" lIns="91440" tIns="45720" rIns="91440" bIns="45720" rtlCol="0" anchor="ctr">
            <a:normAutofit/>
          </a:bodyPr>
          <a:lstStyle>
            <a:lvl1pPr algn="ctr">
              <a:defRPr sz="900" noProof="1" dirty="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a:extLst>
              <a:ext uri="{FF2B5EF4-FFF2-40B4-BE49-F238E27FC236}">
                <a16:creationId xmlns:a16="http://schemas.microsoft.com/office/drawing/2014/main" id="{FC8CF86C-AB16-4729-B278-EBBED84A39BD}"/>
              </a:ext>
            </a:extLst>
          </p:cNvPr>
          <p:cNvSpPr>
            <a:spLocks noGrp="1"/>
          </p:cNvSpPr>
          <p:nvPr>
            <p:ph type="sldNum" sz="quarter" idx="4"/>
            <p:custDataLst>
              <p:tags r:id="rId24"/>
            </p:custDataLst>
          </p:nvPr>
        </p:nvSpPr>
        <p:spPr>
          <a:xfrm>
            <a:off x="6457950" y="4762500"/>
            <a:ext cx="2025650" cy="238125"/>
          </a:xfrm>
          <a:prstGeom prst="rect">
            <a:avLst/>
          </a:prstGeom>
        </p:spPr>
        <p:txBody>
          <a:bodyPr vert="horz" wrap="square" lIns="91440" tIns="45720" rIns="91440" bIns="45720" numCol="1" anchor="ctr" anchorCtr="0" compatLnSpc="1">
            <a:prstTxWarp prst="textNoShape">
              <a:avLst/>
            </a:prstTxWarp>
            <a:normAutofit/>
          </a:bodyPr>
          <a:lstStyle>
            <a:lvl1pPr algn="r">
              <a:defRPr sz="900">
                <a:solidFill>
                  <a:srgbClr val="898989"/>
                </a:solidFill>
                <a:ea typeface="微软雅黑" panose="020B0503020204020204" pitchFamily="34" charset="-122"/>
              </a:defRPr>
            </a:lvl1pPr>
          </a:lstStyle>
          <a:p>
            <a:fld id="{A134E83C-68A8-43CF-B5E0-D007A887F03E}" type="slidenum">
              <a:rPr lang="zh-CN" altLang="en-US"/>
              <a:pPr/>
              <a:t>‹#›</a:t>
            </a:fld>
            <a:endParaRPr lang="zh-CN" altLang="en-US"/>
          </a:p>
        </p:txBody>
      </p:sp>
      <p:sp>
        <p:nvSpPr>
          <p:cNvPr id="7" name="KSO_TEMPLATE" hidden="1">
            <a:extLst>
              <a:ext uri="{FF2B5EF4-FFF2-40B4-BE49-F238E27FC236}">
                <a16:creationId xmlns:a16="http://schemas.microsoft.com/office/drawing/2014/main" id="{9FFCC3AA-D47D-4D2B-ADD2-7C53ADCAEAE5}"/>
              </a:ext>
            </a:extLst>
          </p:cNvPr>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Lst>
  <p:txStyles>
    <p:titleStyle>
      <a:lvl1pPr algn="l" defTabSz="685800" rtl="0" fontAlgn="base">
        <a:spcBef>
          <a:spcPct val="0"/>
        </a:spcBef>
        <a:spcAft>
          <a:spcPct val="0"/>
        </a:spcAft>
        <a:defRPr b="1" kern="1200" spc="200">
          <a:solidFill>
            <a:schemeClr val="tx1"/>
          </a:solidFill>
          <a:latin typeface="Arial" panose="020B0604020202020204" pitchFamily="34" charset="0"/>
          <a:ea typeface="微软雅黑" panose="020B0503020204020204" charset="-122"/>
          <a:cs typeface="+mj-cs"/>
        </a:defRPr>
      </a:lvl1pPr>
      <a:lvl2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2pPr>
      <a:lvl3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3pPr>
      <a:lvl4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4pPr>
      <a:lvl5pPr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1pPr>
      <a:lvl2pPr marL="514350" indent="-171450" algn="l" defTabSz="685800" rtl="0" fontAlgn="base">
        <a:lnSpc>
          <a:spcPct val="130000"/>
        </a:lnSpc>
        <a:spcBef>
          <a:spcPct val="0"/>
        </a:spcBef>
        <a:spcAft>
          <a:spcPts val="1000"/>
        </a:spcAft>
        <a:buFont typeface="Arial" panose="020B0604020202020204" pitchFamily="34" charset="0"/>
        <a:buChar char="•"/>
        <a:tabLst>
          <a:tab pos="1206500" algn="l"/>
        </a:tabLst>
        <a:defRPr sz="1200" kern="1200" spc="150">
          <a:solidFill>
            <a:schemeClr val="tx1"/>
          </a:solidFill>
          <a:latin typeface="Arial" panose="020B0604020202020204" pitchFamily="34" charset="0"/>
          <a:ea typeface="微软雅黑" panose="020B0503020204020204" charset="-122"/>
          <a:cs typeface="+mn-cs"/>
        </a:defRPr>
      </a:lvl2pPr>
      <a:lvl3pPr marL="8572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3pPr>
      <a:lvl4pPr marL="12001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4pPr>
      <a:lvl5pPr marL="1543050" indent="-171450" algn="l" defTabSz="685800" rtl="0" fontAlgn="base">
        <a:lnSpc>
          <a:spcPct val="130000"/>
        </a:lnSpc>
        <a:spcBef>
          <a:spcPct val="0"/>
        </a:spcBef>
        <a:spcAft>
          <a:spcPts val="1000"/>
        </a:spcAft>
        <a:buFont typeface="Arial" panose="020B0604020202020204" pitchFamily="34" charset="0"/>
        <a:buChar char="•"/>
        <a:defRPr sz="1200" kern="1200" spc="150">
          <a:solidFill>
            <a:schemeClr val="tx1"/>
          </a:solidFill>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8.png"/><Relationship Id="rId3" Type="http://schemas.openxmlformats.org/officeDocument/2006/relationships/tags" Target="../tags/tag575.xml"/><Relationship Id="rId7" Type="http://schemas.openxmlformats.org/officeDocument/2006/relationships/tags" Target="../tags/tag579.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image" Target="../media/image3.png"/><Relationship Id="rId5" Type="http://schemas.openxmlformats.org/officeDocument/2006/relationships/tags" Target="../tags/tag577.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576.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tags" Target="../tags/tag587.xml"/><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image" Target="../media/image3.png"/><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image" Target="NULL" TargetMode="External"/><Relationship Id="rId5" Type="http://schemas.openxmlformats.org/officeDocument/2006/relationships/tags" Target="../tags/tag584.xml"/><Relationship Id="rId10" Type="http://schemas.openxmlformats.org/officeDocument/2006/relationships/image" Target="../media/image2.png"/><Relationship Id="rId4" Type="http://schemas.openxmlformats.org/officeDocument/2006/relationships/tags" Target="../tags/tag583.xml"/><Relationship Id="rId9"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8" Type="http://schemas.openxmlformats.org/officeDocument/2006/relationships/tags" Target="../tags/tag595.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90.xml"/><Relationship Id="rId7" Type="http://schemas.openxmlformats.org/officeDocument/2006/relationships/tags" Target="../tags/tag594.xml"/><Relationship Id="rId12" Type="http://schemas.openxmlformats.org/officeDocument/2006/relationships/image" Target="../media/image3.png"/><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92.xml"/><Relationship Id="rId10" Type="http://schemas.openxmlformats.org/officeDocument/2006/relationships/image" Target="../media/image2.png"/><Relationship Id="rId4" Type="http://schemas.openxmlformats.org/officeDocument/2006/relationships/tags" Target="../tags/tag591.xml"/><Relationship Id="rId9"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9.png"/><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image" Target="../media/image3.png"/><Relationship Id="rId5" Type="http://schemas.openxmlformats.org/officeDocument/2006/relationships/tags" Target="../tags/tag600.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599.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0.png"/><Relationship Id="rId3" Type="http://schemas.openxmlformats.org/officeDocument/2006/relationships/tags" Target="../tags/tag605.xml"/><Relationship Id="rId7" Type="http://schemas.openxmlformats.org/officeDocument/2006/relationships/tags" Target="../tags/tag609.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tags" Target="../tags/tag608.xml"/><Relationship Id="rId11" Type="http://schemas.openxmlformats.org/officeDocument/2006/relationships/image" Target="../media/image3.png"/><Relationship Id="rId5" Type="http://schemas.openxmlformats.org/officeDocument/2006/relationships/tags" Target="../tags/tag607.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06.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1.png"/><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image" Target="../media/image3.png"/><Relationship Id="rId5" Type="http://schemas.openxmlformats.org/officeDocument/2006/relationships/tags" Target="../tags/tag614.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13.xml"/><Relationship Id="rId9" Type="http://schemas.openxmlformats.org/officeDocument/2006/relationships/image" Target="../media/image2.png"/><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image" Target="../media/image13.png"/><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image" Target="../media/image3.png"/><Relationship Id="rId5" Type="http://schemas.openxmlformats.org/officeDocument/2006/relationships/tags" Target="../tags/tag621.xml"/><Relationship Id="rId10" Type="http://schemas.openxmlformats.org/officeDocument/2006/relationships/image" Target="NULL" TargetMode="External"/><Relationship Id="rId4" Type="http://schemas.openxmlformats.org/officeDocument/2006/relationships/tags" Target="../tags/tag620.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4.png"/><Relationship Id="rId3" Type="http://schemas.openxmlformats.org/officeDocument/2006/relationships/tags" Target="../tags/tag626.xml"/><Relationship Id="rId7" Type="http://schemas.openxmlformats.org/officeDocument/2006/relationships/tags" Target="../tags/tag630.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image" Target="../media/image3.png"/><Relationship Id="rId5" Type="http://schemas.openxmlformats.org/officeDocument/2006/relationships/tags" Target="../tags/tag628.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27.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tags" Target="../tags/tag638.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633.xml"/><Relationship Id="rId7" Type="http://schemas.openxmlformats.org/officeDocument/2006/relationships/tags" Target="../tags/tag637.xml"/><Relationship Id="rId12" Type="http://schemas.openxmlformats.org/officeDocument/2006/relationships/image" Target="../media/image3.png"/><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635.xml"/><Relationship Id="rId10" Type="http://schemas.openxmlformats.org/officeDocument/2006/relationships/image" Target="../media/image2.png"/><Relationship Id="rId4" Type="http://schemas.openxmlformats.org/officeDocument/2006/relationships/tags" Target="../tags/tag634.xml"/><Relationship Id="rId9"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5.png"/><Relationship Id="rId3" Type="http://schemas.openxmlformats.org/officeDocument/2006/relationships/tags" Target="../tags/tag641.xml"/><Relationship Id="rId7" Type="http://schemas.openxmlformats.org/officeDocument/2006/relationships/tags" Target="../tags/tag645.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40.xml"/><Relationship Id="rId1" Type="http://schemas.openxmlformats.org/officeDocument/2006/relationships/tags" Target="../tags/tag639.xml"/><Relationship Id="rId6" Type="http://schemas.openxmlformats.org/officeDocument/2006/relationships/tags" Target="../tags/tag644.xml"/><Relationship Id="rId11" Type="http://schemas.openxmlformats.org/officeDocument/2006/relationships/image" Target="../media/image3.png"/><Relationship Id="rId5" Type="http://schemas.openxmlformats.org/officeDocument/2006/relationships/tags" Target="../tags/tag643.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4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tags" Target="../tags/tag510.xml"/><Relationship Id="rId13" Type="http://schemas.openxmlformats.org/officeDocument/2006/relationships/tags" Target="../tags/tag515.xml"/><Relationship Id="rId18" Type="http://schemas.openxmlformats.org/officeDocument/2006/relationships/notesSlide" Target="../notesSlides/notesSlide1.xml"/><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tags" Target="../tags/tag514.xml"/><Relationship Id="rId17" Type="http://schemas.openxmlformats.org/officeDocument/2006/relationships/slideLayout" Target="../slideLayouts/slideLayout25.xml"/><Relationship Id="rId2" Type="http://schemas.openxmlformats.org/officeDocument/2006/relationships/tags" Target="../tags/tag504.xml"/><Relationship Id="rId16" Type="http://schemas.openxmlformats.org/officeDocument/2006/relationships/tags" Target="../tags/tag518.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5" Type="http://schemas.openxmlformats.org/officeDocument/2006/relationships/tags" Target="../tags/tag507.xml"/><Relationship Id="rId15" Type="http://schemas.openxmlformats.org/officeDocument/2006/relationships/tags" Target="../tags/tag517.xml"/><Relationship Id="rId10" Type="http://schemas.openxmlformats.org/officeDocument/2006/relationships/tags" Target="../tags/tag512.xml"/><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6.png"/><Relationship Id="rId3" Type="http://schemas.openxmlformats.org/officeDocument/2006/relationships/tags" Target="../tags/tag648.xml"/><Relationship Id="rId7" Type="http://schemas.openxmlformats.org/officeDocument/2006/relationships/tags" Target="../tags/tag652.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47.xml"/><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image" Target="../media/image3.png"/><Relationship Id="rId5" Type="http://schemas.openxmlformats.org/officeDocument/2006/relationships/tags" Target="../tags/tag650.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49.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7.png"/><Relationship Id="rId3" Type="http://schemas.openxmlformats.org/officeDocument/2006/relationships/tags" Target="../tags/tag655.xml"/><Relationship Id="rId7" Type="http://schemas.openxmlformats.org/officeDocument/2006/relationships/tags" Target="../tags/tag659.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image" Target="../media/image3.png"/><Relationship Id="rId5" Type="http://schemas.openxmlformats.org/officeDocument/2006/relationships/tags" Target="../tags/tag657.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656.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tags" Target="../tags/tag667.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662.xml"/><Relationship Id="rId7" Type="http://schemas.openxmlformats.org/officeDocument/2006/relationships/tags" Target="../tags/tag666.xml"/><Relationship Id="rId12" Type="http://schemas.openxmlformats.org/officeDocument/2006/relationships/image" Target="../media/image3.png"/><Relationship Id="rId2" Type="http://schemas.openxmlformats.org/officeDocument/2006/relationships/tags" Target="../tags/tag661.xml"/><Relationship Id="rId1" Type="http://schemas.openxmlformats.org/officeDocument/2006/relationships/tags" Target="../tags/tag660.xml"/><Relationship Id="rId6" Type="http://schemas.openxmlformats.org/officeDocument/2006/relationships/tags" Target="../tags/tag665.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664.xml"/><Relationship Id="rId10" Type="http://schemas.openxmlformats.org/officeDocument/2006/relationships/image" Target="../media/image2.png"/><Relationship Id="rId4" Type="http://schemas.openxmlformats.org/officeDocument/2006/relationships/tags" Target="../tags/tag663.xml"/><Relationship Id="rId9"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670.xml"/><Relationship Id="rId7" Type="http://schemas.openxmlformats.org/officeDocument/2006/relationships/tags" Target="../tags/tag674.xml"/><Relationship Id="rId12" Type="http://schemas.openxmlformats.org/officeDocument/2006/relationships/image" Target="../media/image3.png"/><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672.xml"/><Relationship Id="rId10" Type="http://schemas.openxmlformats.org/officeDocument/2006/relationships/image" Target="../media/image2.png"/><Relationship Id="rId4" Type="http://schemas.openxmlformats.org/officeDocument/2006/relationships/tags" Target="../tags/tag671.xml"/><Relationship Id="rId9"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676.xml"/></Relationships>
</file>

<file path=ppt/slides/_rels/slide3.xml.rels><?xml version="1.0" encoding="UTF-8" standalone="yes"?>
<Relationships xmlns="http://schemas.openxmlformats.org/package/2006/relationships"><Relationship Id="rId8" Type="http://schemas.openxmlformats.org/officeDocument/2006/relationships/tags" Target="../tags/tag526.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image" Target="../media/image3.png"/><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23.xml"/><Relationship Id="rId10" Type="http://schemas.openxmlformats.org/officeDocument/2006/relationships/image" Target="../media/image2.png"/><Relationship Id="rId4" Type="http://schemas.openxmlformats.org/officeDocument/2006/relationships/tags" Target="../tags/tag522.xml"/><Relationship Id="rId9"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image" Target="../media/image3.png"/><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31.xml"/><Relationship Id="rId10" Type="http://schemas.openxmlformats.org/officeDocument/2006/relationships/image" Target="../media/image2.png"/><Relationship Id="rId4" Type="http://schemas.openxmlformats.org/officeDocument/2006/relationships/tags" Target="../tags/tag530.xml"/><Relationship Id="rId9"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tags" Target="../tags/tag542.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37.xml"/><Relationship Id="rId7" Type="http://schemas.openxmlformats.org/officeDocument/2006/relationships/tags" Target="../tags/tag541.xml"/><Relationship Id="rId12" Type="http://schemas.openxmlformats.org/officeDocument/2006/relationships/image" Target="../media/image3.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tags" Target="../tags/tag540.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39.xml"/><Relationship Id="rId10" Type="http://schemas.openxmlformats.org/officeDocument/2006/relationships/image" Target="../media/image2.png"/><Relationship Id="rId4" Type="http://schemas.openxmlformats.org/officeDocument/2006/relationships/tags" Target="../tags/tag538.xml"/><Relationship Id="rId9"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tags" Target="../tags/tag550.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45.xml"/><Relationship Id="rId7" Type="http://schemas.openxmlformats.org/officeDocument/2006/relationships/tags" Target="../tags/tag549.xml"/><Relationship Id="rId12" Type="http://schemas.openxmlformats.org/officeDocument/2006/relationships/image" Target="../media/image3.png"/><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47.xml"/><Relationship Id="rId10" Type="http://schemas.openxmlformats.org/officeDocument/2006/relationships/image" Target="../media/image2.png"/><Relationship Id="rId4" Type="http://schemas.openxmlformats.org/officeDocument/2006/relationships/tags" Target="../tags/tag546.xml"/><Relationship Id="rId9"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6.png"/><Relationship Id="rId3" Type="http://schemas.openxmlformats.org/officeDocument/2006/relationships/tags" Target="../tags/tag553.xml"/><Relationship Id="rId7" Type="http://schemas.openxmlformats.org/officeDocument/2006/relationships/tags" Target="../tags/tag557.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image" Target="../media/image3.png"/><Relationship Id="rId5" Type="http://schemas.openxmlformats.org/officeDocument/2006/relationships/tags" Target="../tags/tag555.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554.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tags" Target="../tags/tag565.xml"/><Relationship Id="rId13" Type="http://schemas.openxmlformats.org/officeDocument/2006/relationships/image" Target="../../1V994W2/PycharmProjects/PPT_Background_Generation/pic_temp/1_pic_quater_right_up.png" TargetMode="Externa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3.png"/><Relationship Id="rId2" Type="http://schemas.openxmlformats.org/officeDocument/2006/relationships/tags" Target="../tags/tag559.xml"/><Relationship Id="rId1" Type="http://schemas.openxmlformats.org/officeDocument/2006/relationships/tags" Target="../tags/tag558.xml"/><Relationship Id="rId6" Type="http://schemas.openxmlformats.org/officeDocument/2006/relationships/tags" Target="../tags/tag563.xml"/><Relationship Id="rId11" Type="http://schemas.openxmlformats.org/officeDocument/2006/relationships/image" Target="../../1V994W2/PycharmProjects/PPT_Background_Generation/pic_temp/0_pic_quater_left_up.png" TargetMode="External"/><Relationship Id="rId5" Type="http://schemas.openxmlformats.org/officeDocument/2006/relationships/tags" Target="../tags/tag562.xml"/><Relationship Id="rId10" Type="http://schemas.openxmlformats.org/officeDocument/2006/relationships/image" Target="../media/image2.png"/><Relationship Id="rId4" Type="http://schemas.openxmlformats.org/officeDocument/2006/relationships/tags" Target="../tags/tag561.xml"/><Relationship Id="rId9"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7.png"/><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image" Target="../../1V994W2/PycharmProjects/PPT_Background_Generation/pic_temp/1_pic_quater_right_up.png" TargetMode="External"/><Relationship Id="rId2" Type="http://schemas.openxmlformats.org/officeDocument/2006/relationships/tags" Target="../tags/tag567.xml"/><Relationship Id="rId1" Type="http://schemas.openxmlformats.org/officeDocument/2006/relationships/tags" Target="../tags/tag566.xml"/><Relationship Id="rId6" Type="http://schemas.openxmlformats.org/officeDocument/2006/relationships/tags" Target="../tags/tag571.xml"/><Relationship Id="rId11" Type="http://schemas.openxmlformats.org/officeDocument/2006/relationships/image" Target="../media/image3.png"/><Relationship Id="rId5" Type="http://schemas.openxmlformats.org/officeDocument/2006/relationships/tags" Target="../tags/tag570.xml"/><Relationship Id="rId10" Type="http://schemas.openxmlformats.org/officeDocument/2006/relationships/image" Target="../../1V994W2/PycharmProjects/PPT_Background_Generation/pic_temp/0_pic_quater_left_up.png" TargetMode="External"/><Relationship Id="rId4" Type="http://schemas.openxmlformats.org/officeDocument/2006/relationships/tags" Target="../tags/tag56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a:extLst>
              <a:ext uri="{FF2B5EF4-FFF2-40B4-BE49-F238E27FC236}">
                <a16:creationId xmlns:a16="http://schemas.microsoft.com/office/drawing/2014/main" id="{7E5B4DD3-3B9E-45CE-A7D4-2DB683E8F648}"/>
              </a:ext>
            </a:extLst>
          </p:cNvPr>
          <p:cNvSpPr>
            <a:spLocks noGrp="1"/>
          </p:cNvSpPr>
          <p:nvPr>
            <p:ph type="ctrTitle" idx="13" hasCustomPrompt="1"/>
          </p:nvPr>
        </p:nvSpPr>
        <p:spPr>
          <a:xfrm>
            <a:off x="5370513" y="2433638"/>
            <a:ext cx="3435350" cy="788987"/>
          </a:xfrm>
        </p:spPr>
        <p:txBody>
          <a:bodyPr anchor="ctr">
            <a:normAutofit fontScale="90000"/>
          </a:bodyPr>
          <a:lstStyle/>
          <a:p>
            <a:pPr>
              <a:buFontTx/>
              <a:buNone/>
            </a:pPr>
            <a:r>
              <a:rPr lang="zh-CN" sz="4400" noProof="1">
                <a:solidFill>
                  <a:srgbClr val="0070C0"/>
                </a:solidFill>
                <a:latin typeface="华文隶书" panose="02010800040101010101" charset="-122"/>
                <a:ea typeface="华文隶书" panose="02010800040101010101" charset="-122"/>
              </a:rPr>
              <a:t>信息技术学考复习策略</a:t>
            </a:r>
          </a:p>
        </p:txBody>
      </p:sp>
      <p:sp>
        <p:nvSpPr>
          <p:cNvPr id="99330" name="文本框 1">
            <a:extLst>
              <a:ext uri="{FF2B5EF4-FFF2-40B4-BE49-F238E27FC236}">
                <a16:creationId xmlns:a16="http://schemas.microsoft.com/office/drawing/2014/main" id="{DBA6CE38-4408-4E9F-A8E8-F1F0D37242BD}"/>
              </a:ext>
            </a:extLst>
          </p:cNvPr>
          <p:cNvSpPr txBox="1">
            <a:spLocks noChangeArrowheads="1"/>
          </p:cNvSpPr>
          <p:nvPr/>
        </p:nvSpPr>
        <p:spPr bwMode="auto">
          <a:xfrm>
            <a:off x="5370513" y="1058863"/>
            <a:ext cx="3438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a:solidFill>
                  <a:srgbClr val="FF0000"/>
                </a:solidFill>
                <a:latin typeface="汉仪书魂体简" charset="-122"/>
                <a:ea typeface="汉仪书魂体简" charset="-122"/>
              </a:rPr>
              <a:t>夯实基础 提升素养</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881C037-4B52-4560-965F-6E5E924DCB15}"/>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9570" name="图片 9" descr="C:/Users/1V994W2/PycharmProjects/PPT_Background_Generation/pic_temp/0_pic_quater_left_up.png">
            <a:extLst>
              <a:ext uri="{FF2B5EF4-FFF2-40B4-BE49-F238E27FC236}">
                <a16:creationId xmlns:a16="http://schemas.microsoft.com/office/drawing/2014/main" id="{2969FFCE-0558-4796-87B3-38E36D2E0C9D}"/>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图片 10" descr="C:/Users/1V994W2/PycharmProjects/PPT_Background_Generation/pic_temp/1_pic_quater_right_up.png">
            <a:extLst>
              <a:ext uri="{FF2B5EF4-FFF2-40B4-BE49-F238E27FC236}">
                <a16:creationId xmlns:a16="http://schemas.microsoft.com/office/drawing/2014/main" id="{B18BCF79-FEEC-4F9D-A24F-8722B9CE491C}"/>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4E31132F-C2B1-4DEB-A71A-8445B8306403}"/>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7369C5EE-3746-4801-95F8-FC853555C6AD}"/>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1EEB5056-D844-43A4-BAE3-B0C809352493}"/>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pic>
        <p:nvPicPr>
          <p:cNvPr id="109575" name="图片 1">
            <a:extLst>
              <a:ext uri="{FF2B5EF4-FFF2-40B4-BE49-F238E27FC236}">
                <a16:creationId xmlns:a16="http://schemas.microsoft.com/office/drawing/2014/main" id="{313A32BC-ABC0-4A83-A018-D65EB72604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6013" y="571500"/>
            <a:ext cx="700563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534EC2B-F5B2-4545-991D-6EF67CA2552A}"/>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0594" name="图片 9" descr="C:/Users/1V994W2/PycharmProjects/PPT_Background_Generation/pic_temp/0_pic_quater_left_up.png">
            <a:extLst>
              <a:ext uri="{FF2B5EF4-FFF2-40B4-BE49-F238E27FC236}">
                <a16:creationId xmlns:a16="http://schemas.microsoft.com/office/drawing/2014/main" id="{6429AF0B-6280-466A-BDC8-90C468E06132}"/>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图片 10" descr="C:/Users/1V994W2/PycharmProjects/PPT_Background_Generation/pic_temp/1_pic_quater_right_up.png">
            <a:extLst>
              <a:ext uri="{FF2B5EF4-FFF2-40B4-BE49-F238E27FC236}">
                <a16:creationId xmlns:a16="http://schemas.microsoft.com/office/drawing/2014/main" id="{AB0E9677-0001-4DD3-9A57-99C37B9F8FA6}"/>
              </a:ext>
            </a:extLst>
          </p:cNvPr>
          <p:cNvPicPr>
            <a:picLocks noChangeArrowheads="1"/>
          </p:cNvPicPr>
          <p:nvPr>
            <p:custDataLst>
              <p:tags r:id="rId4"/>
            </p:custDataLst>
          </p:nvPr>
        </p:nvPicPr>
        <p:blipFill>
          <a:blip r:embed="rId12" r:link="rId11">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51CA1A8F-4470-44B1-896F-0851007CC3F4}"/>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8C249199-FCC9-4313-BDC0-9A194B4D6B17}"/>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4F071616-9750-467D-9EA4-F8047BF7CEA6}"/>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复习策略：当前情况（无米之炊）</a:t>
            </a:r>
          </a:p>
        </p:txBody>
      </p:sp>
      <p:sp>
        <p:nvSpPr>
          <p:cNvPr id="8" name="Title 6">
            <a:extLst>
              <a:ext uri="{FF2B5EF4-FFF2-40B4-BE49-F238E27FC236}">
                <a16:creationId xmlns:a16="http://schemas.microsoft.com/office/drawing/2014/main" id="{04737B47-AC9A-428B-904F-A014ED999017}"/>
              </a:ext>
            </a:extLst>
          </p:cNvPr>
          <p:cNvSpPr txBox="1"/>
          <p:nvPr>
            <p:custDataLst>
              <p:tags r:id="rId8"/>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群策群力，加强集体策略研讨</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sym typeface="+mn-ea"/>
              </a:rPr>
              <a:t>夯实基础，建构完整知识体系</a:t>
            </a:r>
            <a:endParaRPr lang="zh-CN" altLang="en-US" sz="2400" spc="50" noProof="1">
              <a:ln w="3175">
                <a:noFill/>
                <a:prstDash val="dash"/>
              </a:ln>
              <a:solidFill>
                <a:srgbClr val="0070C0"/>
              </a:solidFill>
              <a:cs typeface="微软雅黑" panose="020B0503020204020204" charset="-122"/>
            </a:endParaRP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强化能力，提升学生信息素养</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查漏补缺，注重后进学生提升</a:t>
            </a:r>
          </a:p>
          <a:p>
            <a:pPr>
              <a:lnSpc>
                <a:spcPct val="150000"/>
              </a:lnSpc>
              <a:spcAft>
                <a:spcPts val="800"/>
              </a:spcAft>
              <a:buClr>
                <a:schemeClr val="tx1">
                  <a:lumMod val="65000"/>
                  <a:lumOff val="35000"/>
                </a:schemeClr>
              </a:buClr>
              <a:buFont typeface="Wingdings" panose="05000000000000000000" pitchFamily="2" charset="2"/>
              <a:buNone/>
            </a:pPr>
            <a:endParaRPr lang="zh-CN" altLang="zh-CN" sz="2400" spc="50" noProof="1">
              <a:ln w="3175">
                <a:noFill/>
                <a:prstDash val="dash"/>
              </a:ln>
              <a:solidFill>
                <a:schemeClr val="tx1">
                  <a:lumMod val="50000"/>
                  <a:lumOff val="50000"/>
                </a:schemeClr>
              </a:solidFill>
              <a:cs typeface="微软雅黑" panose="020B0503020204020204"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DDE6D15-AB63-431C-B9D3-B5D54A1BC504}"/>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1618" name="图片 9" descr="C:/Users/1V994W2/PycharmProjects/PPT_Background_Generation/pic_temp/0_pic_quater_left_up.png">
            <a:extLst>
              <a:ext uri="{FF2B5EF4-FFF2-40B4-BE49-F238E27FC236}">
                <a16:creationId xmlns:a16="http://schemas.microsoft.com/office/drawing/2014/main" id="{3A788C55-BFCD-46E4-B786-B05DAC8006FD}"/>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图片 10" descr="C:/Users/1V994W2/PycharmProjects/PPT_Background_Generation/pic_temp/1_pic_quater_right_up.png">
            <a:extLst>
              <a:ext uri="{FF2B5EF4-FFF2-40B4-BE49-F238E27FC236}">
                <a16:creationId xmlns:a16="http://schemas.microsoft.com/office/drawing/2014/main" id="{67FE743E-EEC2-43F0-96B0-C5A794AF0CFB}"/>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CE7BBEBC-A1F5-42AA-BCA2-2E78D664FBC7}"/>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7C9E6604-B8E4-4821-9A33-73EA43B1766A}"/>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912B9B0B-8AA6-472D-B2F9-BC3E1F3CF0B7}"/>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复习策略：夯实基础，提升素养（理论部分：知识梳理）</a:t>
            </a:r>
          </a:p>
        </p:txBody>
      </p:sp>
      <p:sp>
        <p:nvSpPr>
          <p:cNvPr id="8" name="Title 6">
            <a:extLst>
              <a:ext uri="{FF2B5EF4-FFF2-40B4-BE49-F238E27FC236}">
                <a16:creationId xmlns:a16="http://schemas.microsoft.com/office/drawing/2014/main" id="{86F944A6-BC6D-4A00-9414-B0E1005706A9}"/>
              </a:ext>
            </a:extLst>
          </p:cNvPr>
          <p:cNvSpPr txBox="1"/>
          <p:nvPr>
            <p:custDataLst>
              <p:tags r:id="rId8"/>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夯实基础，建构完整知识体系</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1.</a:t>
            </a:r>
            <a:r>
              <a:rPr lang="zh-CN" altLang="en-US" sz="2400" spc="50" noProof="1">
                <a:ln w="3175">
                  <a:noFill/>
                  <a:prstDash val="dash"/>
                </a:ln>
                <a:solidFill>
                  <a:schemeClr val="tx1">
                    <a:lumMod val="50000"/>
                    <a:lumOff val="50000"/>
                  </a:schemeClr>
                </a:solidFill>
                <a:cs typeface="微软雅黑" panose="020B0503020204020204" charset="-122"/>
              </a:rPr>
              <a:t>参考用书：《百日冲刺》</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2.</a:t>
            </a:r>
            <a:r>
              <a:rPr lang="zh-CN" altLang="zh-CN" sz="2400" spc="50" noProof="1">
                <a:ln w="3175">
                  <a:noFill/>
                  <a:prstDash val="dash"/>
                </a:ln>
                <a:solidFill>
                  <a:schemeClr val="tx1">
                    <a:lumMod val="50000"/>
                    <a:lumOff val="50000"/>
                  </a:schemeClr>
                </a:solidFill>
                <a:cs typeface="微软雅黑" panose="020B0503020204020204" charset="-122"/>
              </a:rPr>
              <a:t>检测方法：魔灯测试（冲关测试）</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989D1D-14CD-4B9E-98C5-4DD926D1C201}"/>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2642" name="图片 9" descr="C:/Users/1V994W2/PycharmProjects/PPT_Background_Generation/pic_temp/0_pic_quater_left_up.png">
            <a:extLst>
              <a:ext uri="{FF2B5EF4-FFF2-40B4-BE49-F238E27FC236}">
                <a16:creationId xmlns:a16="http://schemas.microsoft.com/office/drawing/2014/main" id="{2E88D862-2C3C-4CA2-876E-F6A8E7F74620}"/>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图片 10" descr="C:/Users/1V994W2/PycharmProjects/PPT_Background_Generation/pic_temp/1_pic_quater_right_up.png">
            <a:extLst>
              <a:ext uri="{FF2B5EF4-FFF2-40B4-BE49-F238E27FC236}">
                <a16:creationId xmlns:a16="http://schemas.microsoft.com/office/drawing/2014/main" id="{45A5D395-0D09-4DE5-A9FE-0B207158FAFA}"/>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C0C84C1E-B7F7-4D8B-B1DC-DAC12CF2AF01}"/>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DD912ED9-BD1F-425E-9CB6-F21308EA59CA}"/>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E22FFDE4-5AF8-47B7-9998-0FD0B76FDA6D}"/>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三、复习策略：夯实基础，提升素养（知识结构）</a:t>
            </a:r>
          </a:p>
        </p:txBody>
      </p:sp>
      <p:pic>
        <p:nvPicPr>
          <p:cNvPr id="112647" name="图片 1">
            <a:extLst>
              <a:ext uri="{FF2B5EF4-FFF2-40B4-BE49-F238E27FC236}">
                <a16:creationId xmlns:a16="http://schemas.microsoft.com/office/drawing/2014/main" id="{D69A1723-0EE2-4927-8EEB-3F321B7E9A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550" y="842963"/>
            <a:ext cx="87661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FFCC2A-F572-45A5-A0D6-91AC0E1375F9}"/>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3666" name="图片 9" descr="C:/Users/1V994W2/PycharmProjects/PPT_Background_Generation/pic_temp/0_pic_quater_left_up.png">
            <a:extLst>
              <a:ext uri="{FF2B5EF4-FFF2-40B4-BE49-F238E27FC236}">
                <a16:creationId xmlns:a16="http://schemas.microsoft.com/office/drawing/2014/main" id="{76887836-C4B9-45C5-9E44-0F1BE43F9E15}"/>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图片 10" descr="C:/Users/1V994W2/PycharmProjects/PPT_Background_Generation/pic_temp/1_pic_quater_right_up.png">
            <a:extLst>
              <a:ext uri="{FF2B5EF4-FFF2-40B4-BE49-F238E27FC236}">
                <a16:creationId xmlns:a16="http://schemas.microsoft.com/office/drawing/2014/main" id="{0F6A836B-3308-4C84-AB12-0023D883211F}"/>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BC1FCEFF-2E13-404E-9E6B-B3BA6EE3DCFC}"/>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FE103332-DC02-4152-8D4E-11F85C79EC1D}"/>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E997F925-62F2-47DB-B3C5-B89D459219F8}"/>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复习策略：夯实基础，提升素养（知识结构）</a:t>
            </a:r>
          </a:p>
        </p:txBody>
      </p:sp>
      <p:pic>
        <p:nvPicPr>
          <p:cNvPr id="113671" name="图片 4">
            <a:extLst>
              <a:ext uri="{FF2B5EF4-FFF2-40B4-BE49-F238E27FC236}">
                <a16:creationId xmlns:a16="http://schemas.microsoft.com/office/drawing/2014/main" id="{0B738CCA-7196-48D5-AC91-5E5334648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025" y="915988"/>
            <a:ext cx="87439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FD3EE86-EC14-4BE3-A5B0-301866FD7041}"/>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4690" name="图片 9" descr="C:/Users/1V994W2/PycharmProjects/PPT_Background_Generation/pic_temp/0_pic_quater_left_up.png">
            <a:extLst>
              <a:ext uri="{FF2B5EF4-FFF2-40B4-BE49-F238E27FC236}">
                <a16:creationId xmlns:a16="http://schemas.microsoft.com/office/drawing/2014/main" id="{5F6DE2BC-3224-4306-9B9C-13A9A70B176A}"/>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图片 10" descr="C:/Users/1V994W2/PycharmProjects/PPT_Background_Generation/pic_temp/1_pic_quater_right_up.png">
            <a:extLst>
              <a:ext uri="{FF2B5EF4-FFF2-40B4-BE49-F238E27FC236}">
                <a16:creationId xmlns:a16="http://schemas.microsoft.com/office/drawing/2014/main" id="{6F0258AE-FB64-4D0D-A306-0A1F476C9932}"/>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EF610DD8-8F8E-47E9-B484-C1E14C12BD60}"/>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7ACF65E6-2BC2-49F2-AA17-8E2C32C0C4D3}"/>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4BEF2DE2-C765-493B-A86A-34FB7F876042}"/>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复习策略：夯实基础，提升素养（理论部分：知识梳理）</a:t>
            </a:r>
          </a:p>
        </p:txBody>
      </p:sp>
      <p:pic>
        <p:nvPicPr>
          <p:cNvPr id="114695" name="图片 4">
            <a:extLst>
              <a:ext uri="{FF2B5EF4-FFF2-40B4-BE49-F238E27FC236}">
                <a16:creationId xmlns:a16="http://schemas.microsoft.com/office/drawing/2014/main" id="{A576FCDB-1077-401A-A38B-2B646FB2B7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638" y="627063"/>
            <a:ext cx="2824162"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6" name="图片 5">
            <a:extLst>
              <a:ext uri="{FF2B5EF4-FFF2-40B4-BE49-F238E27FC236}">
                <a16:creationId xmlns:a16="http://schemas.microsoft.com/office/drawing/2014/main" id="{47BC1AF5-EA79-472D-AF77-080FC7E441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4663" y="627063"/>
            <a:ext cx="299085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AF08B09-5A49-452D-A1ED-7ACE69588F1E}"/>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5714" name="图片 9" descr="C:/Users/1V994W2/PycharmProjects/PPT_Background_Generation/pic_temp/0_pic_quater_left_up.png">
            <a:extLst>
              <a:ext uri="{FF2B5EF4-FFF2-40B4-BE49-F238E27FC236}">
                <a16:creationId xmlns:a16="http://schemas.microsoft.com/office/drawing/2014/main" id="{CF188128-4ACD-4B25-9894-AC1055235296}"/>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图片 10" descr="C:/Users/1V994W2/PycharmProjects/PPT_Background_Generation/pic_temp/1_pic_quater_right_up.png">
            <a:extLst>
              <a:ext uri="{FF2B5EF4-FFF2-40B4-BE49-F238E27FC236}">
                <a16:creationId xmlns:a16="http://schemas.microsoft.com/office/drawing/2014/main" id="{6A15A83D-48B8-4692-A053-1DDCA3B92462}"/>
              </a:ext>
            </a:extLst>
          </p:cNvPr>
          <p:cNvPicPr>
            <a:picLocks noChangeArrowheads="1"/>
          </p:cNvPicPr>
          <p:nvPr>
            <p:custDataLst>
              <p:tags r:id="rId4"/>
            </p:custDataLst>
          </p:nvPr>
        </p:nvPicPr>
        <p:blipFill>
          <a:blip r:embed="rId11" r:link="rId10">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4D2919B1-7103-4142-807D-DE87FBB1231F}"/>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EA0316E1-1AF6-417E-BF1E-3E746D7C7EA1}"/>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B355067C-6C5C-4F68-857A-BD49553C519E}"/>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复习策略：夯实基础，提升素养（理论部分：魔灯检测）</a:t>
            </a:r>
          </a:p>
        </p:txBody>
      </p:sp>
      <p:pic>
        <p:nvPicPr>
          <p:cNvPr id="115719" name="图片 1">
            <a:extLst>
              <a:ext uri="{FF2B5EF4-FFF2-40B4-BE49-F238E27FC236}">
                <a16:creationId xmlns:a16="http://schemas.microsoft.com/office/drawing/2014/main" id="{E6B9841C-D10C-4185-A213-6A22BEB288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0" y="769938"/>
            <a:ext cx="9064625"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4624C4F-54A9-4E2A-9E64-853E799662F5}"/>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6738" name="图片 9" descr="C:/Users/1V994W2/PycharmProjects/PPT_Background_Generation/pic_temp/0_pic_quater_left_up.png">
            <a:extLst>
              <a:ext uri="{FF2B5EF4-FFF2-40B4-BE49-F238E27FC236}">
                <a16:creationId xmlns:a16="http://schemas.microsoft.com/office/drawing/2014/main" id="{543A7ABC-01B6-4BF4-A47A-0AA78F3CC52E}"/>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9" name="图片 10" descr="C:/Users/1V994W2/PycharmProjects/PPT_Background_Generation/pic_temp/1_pic_quater_right_up.png">
            <a:extLst>
              <a:ext uri="{FF2B5EF4-FFF2-40B4-BE49-F238E27FC236}">
                <a16:creationId xmlns:a16="http://schemas.microsoft.com/office/drawing/2014/main" id="{F4FC21F0-7443-464B-8038-F97A4DD542E6}"/>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9445F291-EBE4-4068-904A-894CAFD5BB19}"/>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CEF07FF9-6B0C-41F3-B7C1-CC96699B2C1E}"/>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7FB3FF94-6E67-4B58-B70B-2AD8F2FCCD92}"/>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复习策略：夯实基础，提升素养（理论部分：魔灯检测）</a:t>
            </a:r>
          </a:p>
        </p:txBody>
      </p:sp>
      <p:pic>
        <p:nvPicPr>
          <p:cNvPr id="116743" name="图片 1">
            <a:extLst>
              <a:ext uri="{FF2B5EF4-FFF2-40B4-BE49-F238E27FC236}">
                <a16:creationId xmlns:a16="http://schemas.microsoft.com/office/drawing/2014/main" id="{91BBD65F-6970-4AA7-99C4-B17D124D24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675" y="1203325"/>
            <a:ext cx="85439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E64158B-667B-448C-8EA1-9FF905748929}"/>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7762" name="图片 9" descr="C:/Users/1V994W2/PycharmProjects/PPT_Background_Generation/pic_temp/0_pic_quater_left_up.png">
            <a:extLst>
              <a:ext uri="{FF2B5EF4-FFF2-40B4-BE49-F238E27FC236}">
                <a16:creationId xmlns:a16="http://schemas.microsoft.com/office/drawing/2014/main" id="{D4F70B9F-7940-4501-84E1-0D1B685C8966}"/>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3" name="图片 10" descr="C:/Users/1V994W2/PycharmProjects/PPT_Background_Generation/pic_temp/1_pic_quater_right_up.png">
            <a:extLst>
              <a:ext uri="{FF2B5EF4-FFF2-40B4-BE49-F238E27FC236}">
                <a16:creationId xmlns:a16="http://schemas.microsoft.com/office/drawing/2014/main" id="{61FDD4EA-264F-499A-BEE6-583B708E9895}"/>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C4874350-F1BC-4DE2-A1BD-36830958688F}"/>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2FEB3DAA-A8D7-41A3-B6DA-86BC5F3A9A60}"/>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E900AB93-7F71-4FE2-98AE-C38CCAAF9B88}"/>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复习策略：夯实基础，提升素养（程序部分：</a:t>
            </a:r>
            <a:r>
              <a:rPr altLang="zh-CN" sz="2400" b="1" spc="150" noProof="1">
                <a:ln w="3175">
                  <a:noFill/>
                  <a:prstDash val="dash"/>
                </a:ln>
                <a:solidFill>
                  <a:schemeClr val="tx1">
                    <a:lumMod val="85000"/>
                    <a:lumOff val="15000"/>
                  </a:schemeClr>
                </a:solidFill>
                <a:cs typeface="微软雅黑" panose="020B0503020204020204" charset="-122"/>
              </a:rPr>
              <a:t>Python</a:t>
            </a:r>
            <a:r>
              <a:rPr lang="zh-CN" altLang="zh-CN" sz="2400" b="1" spc="150" noProof="1">
                <a:ln w="3175">
                  <a:noFill/>
                  <a:prstDash val="dash"/>
                </a:ln>
                <a:solidFill>
                  <a:schemeClr val="tx1">
                    <a:lumMod val="85000"/>
                    <a:lumOff val="15000"/>
                  </a:schemeClr>
                </a:solidFill>
                <a:cs typeface="微软雅黑" panose="020B0503020204020204" charset="-122"/>
              </a:rPr>
              <a:t>）</a:t>
            </a:r>
          </a:p>
        </p:txBody>
      </p:sp>
      <p:sp>
        <p:nvSpPr>
          <p:cNvPr id="8" name="Title 6">
            <a:extLst>
              <a:ext uri="{FF2B5EF4-FFF2-40B4-BE49-F238E27FC236}">
                <a16:creationId xmlns:a16="http://schemas.microsoft.com/office/drawing/2014/main" id="{5B2425FA-05D8-499C-B5A9-772FAD8C98E1}"/>
              </a:ext>
            </a:extLst>
          </p:cNvPr>
          <p:cNvSpPr txBox="1"/>
          <p:nvPr>
            <p:custDataLst>
              <p:tags r:id="rId8"/>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强化重点，提升素养</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1.</a:t>
            </a:r>
            <a:r>
              <a:rPr lang="zh-CN" altLang="en-US" sz="2400" spc="50" noProof="1">
                <a:ln w="3175">
                  <a:noFill/>
                  <a:prstDash val="dash"/>
                </a:ln>
                <a:solidFill>
                  <a:schemeClr val="tx1">
                    <a:lumMod val="50000"/>
                    <a:lumOff val="50000"/>
                  </a:schemeClr>
                </a:solidFill>
                <a:cs typeface="微软雅黑" panose="020B0503020204020204" charset="-122"/>
              </a:rPr>
              <a:t>整理复习材料：《</a:t>
            </a:r>
            <a:r>
              <a:rPr altLang="zh-CN" sz="2400" spc="50" noProof="1">
                <a:ln w="3175">
                  <a:noFill/>
                  <a:prstDash val="dash"/>
                </a:ln>
                <a:solidFill>
                  <a:schemeClr val="tx1">
                    <a:lumMod val="50000"/>
                    <a:lumOff val="50000"/>
                  </a:schemeClr>
                </a:solidFill>
                <a:cs typeface="微软雅黑" panose="020B0503020204020204" charset="-122"/>
              </a:rPr>
              <a:t>Python</a:t>
            </a:r>
            <a:r>
              <a:rPr lang="zh-CN" altLang="en-US" sz="2400" spc="50" noProof="1">
                <a:ln w="3175">
                  <a:noFill/>
                  <a:prstDash val="dash"/>
                </a:ln>
                <a:solidFill>
                  <a:schemeClr val="tx1">
                    <a:lumMod val="50000"/>
                    <a:lumOff val="50000"/>
                  </a:schemeClr>
                </a:solidFill>
                <a:cs typeface="微软雅黑" panose="020B0503020204020204" charset="-122"/>
              </a:rPr>
              <a:t>复习笔记》</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2.</a:t>
            </a:r>
            <a:r>
              <a:rPr lang="zh-CN" altLang="zh-CN" sz="2400" spc="50" noProof="1">
                <a:ln w="3175">
                  <a:noFill/>
                  <a:prstDash val="dash"/>
                </a:ln>
                <a:solidFill>
                  <a:schemeClr val="tx1">
                    <a:lumMod val="50000"/>
                    <a:lumOff val="50000"/>
                  </a:schemeClr>
                </a:solidFill>
                <a:cs typeface="微软雅黑" panose="020B0503020204020204" charset="-122"/>
              </a:rPr>
              <a:t>精</a:t>
            </a:r>
            <a:r>
              <a:rPr lang="zh-CN" altLang="en-US" sz="2400" spc="50" noProof="1">
                <a:ln w="3175">
                  <a:noFill/>
                  <a:prstDash val="dash"/>
                </a:ln>
                <a:solidFill>
                  <a:schemeClr val="tx1">
                    <a:lumMod val="50000"/>
                    <a:lumOff val="50000"/>
                  </a:schemeClr>
                </a:solidFill>
                <a:cs typeface="微软雅黑" panose="020B0503020204020204" charset="-122"/>
              </a:rPr>
              <a:t>选复习试题：重视基础，提升能力</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3.</a:t>
            </a:r>
            <a:r>
              <a:rPr lang="zh-CN" altLang="en-US" sz="2400" spc="50" noProof="1">
                <a:ln w="3175">
                  <a:noFill/>
                  <a:prstDash val="dash"/>
                </a:ln>
                <a:solidFill>
                  <a:schemeClr val="tx1">
                    <a:lumMod val="50000"/>
                    <a:lumOff val="50000"/>
                  </a:schemeClr>
                </a:solidFill>
                <a:cs typeface="微软雅黑" panose="020B0503020204020204" charset="-122"/>
              </a:rPr>
              <a:t>创新练习方式：魔灯程序题测试</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6BD137F-D319-45AC-A069-80E3C3B675AB}"/>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8786" name="图片 9" descr="C:/Users/1V994W2/PycharmProjects/PPT_Background_Generation/pic_temp/0_pic_quater_left_up.png">
            <a:extLst>
              <a:ext uri="{FF2B5EF4-FFF2-40B4-BE49-F238E27FC236}">
                <a16:creationId xmlns:a16="http://schemas.microsoft.com/office/drawing/2014/main" id="{82F77A2C-50B8-4F7D-B1EF-062686F73F95}"/>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图片 10" descr="C:/Users/1V994W2/PycharmProjects/PPT_Background_Generation/pic_temp/1_pic_quater_right_up.png">
            <a:extLst>
              <a:ext uri="{FF2B5EF4-FFF2-40B4-BE49-F238E27FC236}">
                <a16:creationId xmlns:a16="http://schemas.microsoft.com/office/drawing/2014/main" id="{AA2901A6-CBE4-45FC-876B-102943134458}"/>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DE192575-0BDD-4E18-AFAA-D2825169222D}"/>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E9EAABBB-601E-4838-A1C9-4B47A1C8B8D1}"/>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41AF314A-D9BB-4B2B-9A3D-E236378D153B}"/>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复习策略：夯实基础，提升素养（程序部分：强化基础）</a:t>
            </a:r>
          </a:p>
        </p:txBody>
      </p:sp>
      <p:pic>
        <p:nvPicPr>
          <p:cNvPr id="118791" name="图片 4">
            <a:extLst>
              <a:ext uri="{FF2B5EF4-FFF2-40B4-BE49-F238E27FC236}">
                <a16:creationId xmlns:a16="http://schemas.microsoft.com/office/drawing/2014/main" id="{05556ECA-9CF4-4174-84F4-4F24EFD8CC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5400" y="657225"/>
            <a:ext cx="6553200"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9440C26-A581-4D56-A254-268C1D16A5F7}"/>
              </a:ext>
            </a:extLst>
          </p:cNvPr>
          <p:cNvSpPr txBox="1"/>
          <p:nvPr>
            <p:custDataLst>
              <p:tags r:id="rId2"/>
            </p:custDataLst>
          </p:nvPr>
        </p:nvSpPr>
        <p:spPr>
          <a:xfrm>
            <a:off x="3062288" y="3840163"/>
            <a:ext cx="1828800" cy="285750"/>
          </a:xfrm>
          <a:prstGeom prst="rect">
            <a:avLst/>
          </a:prstGeom>
          <a:noFill/>
        </p:spPr>
        <p:txBody>
          <a:bodyPr lIns="67500" tIns="35100" rIns="67500" bIns="0" anchor="b">
            <a:normAutofit fontScale="90000" lnSpcReduction="10000"/>
          </a:bodyPr>
          <a:lstStyle/>
          <a:p>
            <a:pPr>
              <a:lnSpc>
                <a:spcPct val="120000"/>
              </a:lnSpc>
            </a:pPr>
            <a:r>
              <a:rPr lang="zh-CN" altLang="en-US" sz="1500" b="1" spc="200" noProof="1">
                <a:solidFill>
                  <a:schemeClr val="tx1">
                    <a:lumMod val="85000"/>
                    <a:lumOff val="15000"/>
                  </a:schemeClr>
                </a:solidFill>
                <a:ea typeface="微软雅黑" panose="020B0503020204020204" charset="-122"/>
                <a:cs typeface="+mj-cs"/>
                <a:sym typeface="Arial" panose="020B0604020202020204" pitchFamily="34" charset="0"/>
              </a:rPr>
              <a:t>查漏补缺</a:t>
            </a:r>
          </a:p>
        </p:txBody>
      </p:sp>
      <p:sp>
        <p:nvSpPr>
          <p:cNvPr id="7" name="文本框 6">
            <a:extLst>
              <a:ext uri="{FF2B5EF4-FFF2-40B4-BE49-F238E27FC236}">
                <a16:creationId xmlns:a16="http://schemas.microsoft.com/office/drawing/2014/main" id="{F607AE79-3A9A-4F44-9747-045A424D7433}"/>
              </a:ext>
            </a:extLst>
          </p:cNvPr>
          <p:cNvSpPr txBox="1"/>
          <p:nvPr>
            <p:custDataLst>
              <p:tags r:id="rId3"/>
            </p:custDataLst>
          </p:nvPr>
        </p:nvSpPr>
        <p:spPr>
          <a:xfrm>
            <a:off x="3062288" y="2805113"/>
            <a:ext cx="1828800" cy="285750"/>
          </a:xfrm>
          <a:prstGeom prst="rect">
            <a:avLst/>
          </a:prstGeom>
          <a:noFill/>
        </p:spPr>
        <p:txBody>
          <a:bodyPr lIns="67500" tIns="35100" rIns="67500" bIns="0" anchor="b">
            <a:normAutofit fontScale="90000" lnSpcReduction="10000"/>
          </a:bodyPr>
          <a:lstStyle/>
          <a:p>
            <a:pPr>
              <a:lnSpc>
                <a:spcPct val="120000"/>
              </a:lnSpc>
            </a:pPr>
            <a:r>
              <a:rPr lang="zh-CN" altLang="en-US" sz="1500" b="1" spc="200" noProof="1">
                <a:solidFill>
                  <a:schemeClr val="tx1">
                    <a:lumMod val="85000"/>
                    <a:lumOff val="15000"/>
                  </a:schemeClr>
                </a:solidFill>
                <a:ea typeface="微软雅黑" panose="020B0503020204020204" charset="-122"/>
                <a:cs typeface="+mj-cs"/>
                <a:sym typeface="Arial" panose="020B0604020202020204" pitchFamily="34" charset="0"/>
              </a:rPr>
              <a:t>复习策略</a:t>
            </a:r>
          </a:p>
        </p:txBody>
      </p:sp>
      <p:sp>
        <p:nvSpPr>
          <p:cNvPr id="9" name="文本框 8">
            <a:extLst>
              <a:ext uri="{FF2B5EF4-FFF2-40B4-BE49-F238E27FC236}">
                <a16:creationId xmlns:a16="http://schemas.microsoft.com/office/drawing/2014/main" id="{E84C5196-7F3E-41B2-A009-1AAB41F5CED6}"/>
              </a:ext>
            </a:extLst>
          </p:cNvPr>
          <p:cNvSpPr txBox="1"/>
          <p:nvPr>
            <p:custDataLst>
              <p:tags r:id="rId4"/>
            </p:custDataLst>
          </p:nvPr>
        </p:nvSpPr>
        <p:spPr>
          <a:xfrm>
            <a:off x="3062288" y="1771650"/>
            <a:ext cx="1828800" cy="285750"/>
          </a:xfrm>
          <a:prstGeom prst="rect">
            <a:avLst/>
          </a:prstGeom>
          <a:noFill/>
        </p:spPr>
        <p:txBody>
          <a:bodyPr lIns="67500" tIns="35100" rIns="67500" bIns="0" anchor="b">
            <a:normAutofit fontScale="90000" lnSpcReduction="10000"/>
          </a:bodyPr>
          <a:lstStyle/>
          <a:p>
            <a:pPr>
              <a:lnSpc>
                <a:spcPct val="120000"/>
              </a:lnSpc>
            </a:pPr>
            <a:r>
              <a:rPr lang="zh-CN" altLang="en-US" sz="1500" b="1" spc="200" noProof="1">
                <a:solidFill>
                  <a:schemeClr val="tx1">
                    <a:lumMod val="85000"/>
                    <a:lumOff val="15000"/>
                  </a:schemeClr>
                </a:solidFill>
                <a:ea typeface="微软雅黑" panose="020B0503020204020204" charset="-122"/>
                <a:cs typeface="+mj-cs"/>
                <a:sym typeface="Arial" panose="020B0604020202020204" pitchFamily="34" charset="0"/>
              </a:rPr>
              <a:t>学考要求</a:t>
            </a:r>
          </a:p>
        </p:txBody>
      </p:sp>
      <p:sp>
        <p:nvSpPr>
          <p:cNvPr id="11" name="文本框 10">
            <a:extLst>
              <a:ext uri="{FF2B5EF4-FFF2-40B4-BE49-F238E27FC236}">
                <a16:creationId xmlns:a16="http://schemas.microsoft.com/office/drawing/2014/main" id="{C4A430BA-7056-45D3-826F-F38C78A84377}"/>
              </a:ext>
            </a:extLst>
          </p:cNvPr>
          <p:cNvSpPr txBox="1"/>
          <p:nvPr>
            <p:custDataLst>
              <p:tags r:id="rId5"/>
            </p:custDataLst>
          </p:nvPr>
        </p:nvSpPr>
        <p:spPr>
          <a:xfrm>
            <a:off x="3062288" y="738188"/>
            <a:ext cx="1828800" cy="285750"/>
          </a:xfrm>
          <a:prstGeom prst="rect">
            <a:avLst/>
          </a:prstGeom>
          <a:noFill/>
        </p:spPr>
        <p:txBody>
          <a:bodyPr lIns="67500" tIns="35100" rIns="67500" bIns="0" anchor="b">
            <a:normAutofit fontScale="90000" lnSpcReduction="10000"/>
          </a:bodyPr>
          <a:lstStyle/>
          <a:p>
            <a:pPr>
              <a:lnSpc>
                <a:spcPct val="120000"/>
              </a:lnSpc>
            </a:pPr>
            <a:r>
              <a:rPr lang="zh-CN" altLang="zh-CN" sz="1500" b="1" spc="200" noProof="1">
                <a:solidFill>
                  <a:schemeClr val="tx1">
                    <a:lumMod val="85000"/>
                    <a:lumOff val="15000"/>
                  </a:schemeClr>
                </a:solidFill>
                <a:ea typeface="微软雅黑" panose="020B0503020204020204" charset="-122"/>
                <a:cs typeface="+mj-cs"/>
                <a:sym typeface="Arial" panose="020B0604020202020204" pitchFamily="34" charset="0"/>
              </a:rPr>
              <a:t>指导思想</a:t>
            </a:r>
          </a:p>
        </p:txBody>
      </p:sp>
      <p:sp>
        <p:nvSpPr>
          <p:cNvPr id="13" name="文本框 12">
            <a:extLst>
              <a:ext uri="{FF2B5EF4-FFF2-40B4-BE49-F238E27FC236}">
                <a16:creationId xmlns:a16="http://schemas.microsoft.com/office/drawing/2014/main" id="{6175AF20-F36F-446B-AE49-30E768144516}"/>
              </a:ext>
            </a:extLst>
          </p:cNvPr>
          <p:cNvSpPr txBox="1"/>
          <p:nvPr>
            <p:custDataLst>
              <p:tags r:id="rId6"/>
            </p:custDataLst>
          </p:nvPr>
        </p:nvSpPr>
        <p:spPr>
          <a:xfrm>
            <a:off x="3062288" y="4168775"/>
            <a:ext cx="1828800" cy="547688"/>
          </a:xfrm>
          <a:prstGeom prst="rect">
            <a:avLst/>
          </a:prstGeom>
        </p:spPr>
        <p:txBody>
          <a:bodyPr lIns="67500" tIns="0" rIns="67500" bIns="35100">
            <a:normAutofit fontScale="90000"/>
          </a:bodyPr>
          <a:lstStyle/>
          <a:p>
            <a:pPr>
              <a:lnSpc>
                <a:spcPct val="120000"/>
              </a:lnSpc>
            </a:pPr>
            <a:r>
              <a:rPr lang="zh-CN" altLang="en-US" sz="1200" spc="150" noProof="1">
                <a:solidFill>
                  <a:schemeClr val="tx1">
                    <a:lumMod val="65000"/>
                    <a:lumOff val="35000"/>
                  </a:schemeClr>
                </a:solidFill>
                <a:ea typeface="微软雅黑" panose="020B0503020204020204" charset="-122"/>
                <a:sym typeface="Arial" panose="020B0604020202020204" pitchFamily="34" charset="0"/>
              </a:rPr>
              <a:t>重点模块，重点人员</a:t>
            </a:r>
          </a:p>
        </p:txBody>
      </p:sp>
      <p:sp>
        <p:nvSpPr>
          <p:cNvPr id="15" name="文本框 14">
            <a:extLst>
              <a:ext uri="{FF2B5EF4-FFF2-40B4-BE49-F238E27FC236}">
                <a16:creationId xmlns:a16="http://schemas.microsoft.com/office/drawing/2014/main" id="{E623C7F1-2545-4BB2-A8DA-83BE45433E56}"/>
              </a:ext>
            </a:extLst>
          </p:cNvPr>
          <p:cNvSpPr txBox="1"/>
          <p:nvPr>
            <p:custDataLst>
              <p:tags r:id="rId7"/>
            </p:custDataLst>
          </p:nvPr>
        </p:nvSpPr>
        <p:spPr>
          <a:xfrm>
            <a:off x="3060700" y="3132138"/>
            <a:ext cx="1828800" cy="547687"/>
          </a:xfrm>
          <a:prstGeom prst="rect">
            <a:avLst/>
          </a:prstGeom>
        </p:spPr>
        <p:txBody>
          <a:bodyPr lIns="67500" tIns="0" rIns="67500" bIns="35100">
            <a:normAutofit/>
          </a:bodyPr>
          <a:lstStyle/>
          <a:p>
            <a:pPr>
              <a:lnSpc>
                <a:spcPct val="120000"/>
              </a:lnSpc>
            </a:pPr>
            <a:r>
              <a:rPr lang="zh-CN" altLang="en-US" sz="1200" spc="150" noProof="1">
                <a:solidFill>
                  <a:schemeClr val="tx1">
                    <a:lumMod val="65000"/>
                    <a:lumOff val="35000"/>
                  </a:schemeClr>
                </a:solidFill>
                <a:ea typeface="微软雅黑" panose="020B0503020204020204" charset="-122"/>
                <a:sym typeface="Arial" panose="020B0604020202020204" pitchFamily="34" charset="0"/>
              </a:rPr>
              <a:t>夯实基础，提升素养</a:t>
            </a:r>
          </a:p>
        </p:txBody>
      </p:sp>
      <p:sp>
        <p:nvSpPr>
          <p:cNvPr id="17" name="文本框 16">
            <a:extLst>
              <a:ext uri="{FF2B5EF4-FFF2-40B4-BE49-F238E27FC236}">
                <a16:creationId xmlns:a16="http://schemas.microsoft.com/office/drawing/2014/main" id="{0B01BD1C-AD58-4455-BBC4-A1F51AC54571}"/>
              </a:ext>
            </a:extLst>
          </p:cNvPr>
          <p:cNvSpPr txBox="1"/>
          <p:nvPr>
            <p:custDataLst>
              <p:tags r:id="rId8"/>
            </p:custDataLst>
          </p:nvPr>
        </p:nvSpPr>
        <p:spPr>
          <a:xfrm>
            <a:off x="3062288" y="2098675"/>
            <a:ext cx="1828800" cy="547688"/>
          </a:xfrm>
          <a:prstGeom prst="rect">
            <a:avLst/>
          </a:prstGeom>
        </p:spPr>
        <p:txBody>
          <a:bodyPr lIns="67500" tIns="0" rIns="67500" bIns="35100">
            <a:normAutofit/>
          </a:bodyPr>
          <a:lstStyle/>
          <a:p>
            <a:pPr>
              <a:lnSpc>
                <a:spcPct val="120000"/>
              </a:lnSpc>
            </a:pPr>
            <a:r>
              <a:rPr lang="zh-CN" altLang="en-US" sz="1200" spc="150" noProof="1">
                <a:solidFill>
                  <a:schemeClr val="tx1">
                    <a:lumMod val="65000"/>
                    <a:lumOff val="35000"/>
                  </a:schemeClr>
                </a:solidFill>
                <a:ea typeface="微软雅黑" panose="020B0503020204020204" charset="-122"/>
                <a:sym typeface="Arial" panose="020B0604020202020204" pitchFamily="34" charset="0"/>
              </a:rPr>
              <a:t>研读考纲，制定计划</a:t>
            </a:r>
          </a:p>
        </p:txBody>
      </p:sp>
      <p:sp>
        <p:nvSpPr>
          <p:cNvPr id="23" name="文本框 22">
            <a:extLst>
              <a:ext uri="{FF2B5EF4-FFF2-40B4-BE49-F238E27FC236}">
                <a16:creationId xmlns:a16="http://schemas.microsoft.com/office/drawing/2014/main" id="{F313686D-93FC-4F52-9219-736BA048C9E5}"/>
              </a:ext>
            </a:extLst>
          </p:cNvPr>
          <p:cNvSpPr txBox="1"/>
          <p:nvPr>
            <p:custDataLst>
              <p:tags r:id="rId9"/>
            </p:custDataLst>
          </p:nvPr>
        </p:nvSpPr>
        <p:spPr>
          <a:xfrm>
            <a:off x="3062288" y="1066800"/>
            <a:ext cx="1828800" cy="546100"/>
          </a:xfrm>
          <a:prstGeom prst="rect">
            <a:avLst/>
          </a:prstGeom>
        </p:spPr>
        <p:txBody>
          <a:bodyPr lIns="67500" tIns="0" rIns="67500" bIns="35100">
            <a:normAutofit/>
          </a:bodyPr>
          <a:lstStyle/>
          <a:p>
            <a:pPr>
              <a:lnSpc>
                <a:spcPct val="120000"/>
              </a:lnSpc>
            </a:pPr>
            <a:r>
              <a:rPr lang="zh-CN" altLang="en-US" sz="1200" spc="150" noProof="1">
                <a:solidFill>
                  <a:schemeClr val="tx1">
                    <a:lumMod val="65000"/>
                    <a:lumOff val="35000"/>
                  </a:schemeClr>
                </a:solidFill>
                <a:ea typeface="微软雅黑" panose="020B0503020204020204" charset="-122"/>
                <a:sym typeface="Arial" panose="020B0604020202020204" pitchFamily="34" charset="0"/>
              </a:rPr>
              <a:t>正确认识，明确目标</a:t>
            </a:r>
          </a:p>
        </p:txBody>
      </p:sp>
      <p:sp>
        <p:nvSpPr>
          <p:cNvPr id="29" name="矩形 28">
            <a:extLst>
              <a:ext uri="{FF2B5EF4-FFF2-40B4-BE49-F238E27FC236}">
                <a16:creationId xmlns:a16="http://schemas.microsoft.com/office/drawing/2014/main" id="{A351A0D4-9A89-4A9F-A770-8A14C8B06AF1}"/>
              </a:ext>
            </a:extLst>
          </p:cNvPr>
          <p:cNvSpPr/>
          <p:nvPr>
            <p:custDataLst>
              <p:tags r:id="rId10"/>
            </p:custDataLst>
          </p:nvPr>
        </p:nvSpPr>
        <p:spPr bwMode="auto">
          <a:xfrm>
            <a:off x="2716213" y="0"/>
            <a:ext cx="53975" cy="5143500"/>
          </a:xfrm>
          <a:prstGeom prst="rect">
            <a:avLst/>
          </a:prstGeom>
          <a:solidFill>
            <a:schemeClr val="accent1"/>
          </a:solidFill>
          <a:ln w="19050">
            <a:noFill/>
            <a:round/>
          </a:ln>
        </p:spPr>
        <p:txBody>
          <a:bodyPr anchor="ctr">
            <a:normAutofit/>
          </a:bodyPr>
          <a:lstStyle/>
          <a:p>
            <a:pPr algn="ctr">
              <a:lnSpc>
                <a:spcPct val="130000"/>
              </a:lnSpc>
            </a:pPr>
            <a:endParaRPr sz="1350" noProof="1">
              <a:ea typeface="微软雅黑" panose="020B0503020204020204" charset="-122"/>
              <a:sym typeface="Arial" panose="020B0604020202020204" pitchFamily="34" charset="0"/>
            </a:endParaRPr>
          </a:p>
        </p:txBody>
      </p:sp>
      <p:sp>
        <p:nvSpPr>
          <p:cNvPr id="100362" name="椭圆 29">
            <a:extLst>
              <a:ext uri="{FF2B5EF4-FFF2-40B4-BE49-F238E27FC236}">
                <a16:creationId xmlns:a16="http://schemas.microsoft.com/office/drawing/2014/main" id="{C19EC62D-E0AC-4889-828D-1B0AC04FD989}"/>
              </a:ext>
            </a:extLst>
          </p:cNvPr>
          <p:cNvSpPr>
            <a:spLocks noChangeArrowheads="1"/>
          </p:cNvSpPr>
          <p:nvPr>
            <p:custDataLst>
              <p:tags r:id="rId11"/>
            </p:custDataLst>
          </p:nvPr>
        </p:nvSpPr>
        <p:spPr bwMode="auto">
          <a:xfrm>
            <a:off x="2505075" y="755650"/>
            <a:ext cx="476250" cy="476250"/>
          </a:xfrm>
          <a:prstGeom prst="ellipse">
            <a:avLst/>
          </a:prstGeom>
          <a:solidFill>
            <a:schemeClr val="bg2"/>
          </a:solidFill>
          <a:ln w="57150">
            <a:solidFill>
              <a:schemeClr val="bg1"/>
            </a:solidFill>
            <a:round/>
            <a:headEnd/>
            <a:tailEnd/>
          </a:ln>
        </p:spPr>
        <p:txBody>
          <a:bodyPr lIns="68580" tIns="35100" rIns="68580" bIns="35100" anchor="ctr" anchorCtr="1"/>
          <a:lstStyle/>
          <a:p>
            <a:pPr algn="ctr">
              <a:lnSpc>
                <a:spcPct val="130000"/>
              </a:lnSpc>
            </a:pPr>
            <a:r>
              <a:rPr lang="en-US" altLang="zh-CN" sz="1200" b="1">
                <a:solidFill>
                  <a:schemeClr val="accent1"/>
                </a:solidFill>
                <a:ea typeface="微软雅黑" panose="020B0503020204020204" pitchFamily="34" charset="-122"/>
                <a:sym typeface="Arial" panose="020B0604020202020204" pitchFamily="34" charset="0"/>
              </a:rPr>
              <a:t>01</a:t>
            </a:r>
          </a:p>
        </p:txBody>
      </p:sp>
      <p:sp>
        <p:nvSpPr>
          <p:cNvPr id="100363" name="椭圆 30">
            <a:extLst>
              <a:ext uri="{FF2B5EF4-FFF2-40B4-BE49-F238E27FC236}">
                <a16:creationId xmlns:a16="http://schemas.microsoft.com/office/drawing/2014/main" id="{7EF1AA5B-1294-487E-A8D5-32A22FAA48E4}"/>
              </a:ext>
            </a:extLst>
          </p:cNvPr>
          <p:cNvSpPr>
            <a:spLocks noChangeArrowheads="1"/>
          </p:cNvSpPr>
          <p:nvPr>
            <p:custDataLst>
              <p:tags r:id="rId12"/>
            </p:custDataLst>
          </p:nvPr>
        </p:nvSpPr>
        <p:spPr bwMode="auto">
          <a:xfrm>
            <a:off x="2505075" y="1812925"/>
            <a:ext cx="476250" cy="476250"/>
          </a:xfrm>
          <a:prstGeom prst="ellipse">
            <a:avLst/>
          </a:prstGeom>
          <a:solidFill>
            <a:schemeClr val="bg2"/>
          </a:solidFill>
          <a:ln w="57150">
            <a:solidFill>
              <a:schemeClr val="bg1"/>
            </a:solidFill>
            <a:round/>
            <a:headEnd/>
            <a:tailEnd/>
          </a:ln>
        </p:spPr>
        <p:txBody>
          <a:bodyPr lIns="68580" tIns="35100" rIns="68580" bIns="35100" anchor="ctr" anchorCtr="1"/>
          <a:lstStyle/>
          <a:p>
            <a:pPr algn="ctr">
              <a:lnSpc>
                <a:spcPct val="130000"/>
              </a:lnSpc>
            </a:pPr>
            <a:r>
              <a:rPr lang="en-US" altLang="zh-CN" sz="1200" b="1">
                <a:solidFill>
                  <a:schemeClr val="accent1"/>
                </a:solidFill>
                <a:ea typeface="微软雅黑" panose="020B0503020204020204" pitchFamily="34" charset="-122"/>
                <a:sym typeface="Arial" panose="020B0604020202020204" pitchFamily="34" charset="0"/>
              </a:rPr>
              <a:t>02</a:t>
            </a:r>
          </a:p>
        </p:txBody>
      </p:sp>
      <p:sp>
        <p:nvSpPr>
          <p:cNvPr id="100364" name="椭圆 31">
            <a:extLst>
              <a:ext uri="{FF2B5EF4-FFF2-40B4-BE49-F238E27FC236}">
                <a16:creationId xmlns:a16="http://schemas.microsoft.com/office/drawing/2014/main" id="{3E5C5AA1-B67F-40EE-9866-DE41300C9197}"/>
              </a:ext>
            </a:extLst>
          </p:cNvPr>
          <p:cNvSpPr>
            <a:spLocks noChangeArrowheads="1"/>
          </p:cNvSpPr>
          <p:nvPr>
            <p:custDataLst>
              <p:tags r:id="rId13"/>
            </p:custDataLst>
          </p:nvPr>
        </p:nvSpPr>
        <p:spPr bwMode="auto">
          <a:xfrm>
            <a:off x="2505075" y="2870200"/>
            <a:ext cx="476250" cy="476250"/>
          </a:xfrm>
          <a:prstGeom prst="ellipse">
            <a:avLst/>
          </a:prstGeom>
          <a:solidFill>
            <a:schemeClr val="bg2"/>
          </a:solidFill>
          <a:ln w="57150">
            <a:solidFill>
              <a:schemeClr val="bg1"/>
            </a:solidFill>
            <a:round/>
            <a:headEnd/>
            <a:tailEnd/>
          </a:ln>
        </p:spPr>
        <p:txBody>
          <a:bodyPr lIns="68580" tIns="35100" rIns="68580" bIns="35100" anchor="ctr" anchorCtr="1"/>
          <a:lstStyle/>
          <a:p>
            <a:pPr algn="ctr">
              <a:lnSpc>
                <a:spcPct val="130000"/>
              </a:lnSpc>
            </a:pPr>
            <a:r>
              <a:rPr lang="en-US" altLang="zh-CN" sz="1200" b="1">
                <a:solidFill>
                  <a:schemeClr val="accent1"/>
                </a:solidFill>
                <a:ea typeface="微软雅黑" panose="020B0503020204020204" pitchFamily="34" charset="-122"/>
                <a:sym typeface="Arial" panose="020B0604020202020204" pitchFamily="34" charset="0"/>
              </a:rPr>
              <a:t>03</a:t>
            </a:r>
          </a:p>
        </p:txBody>
      </p:sp>
      <p:sp>
        <p:nvSpPr>
          <p:cNvPr id="100365" name="椭圆 32">
            <a:extLst>
              <a:ext uri="{FF2B5EF4-FFF2-40B4-BE49-F238E27FC236}">
                <a16:creationId xmlns:a16="http://schemas.microsoft.com/office/drawing/2014/main" id="{3C5AEC6D-B0C3-45E6-8CF3-D040DA3B3E73}"/>
              </a:ext>
            </a:extLst>
          </p:cNvPr>
          <p:cNvSpPr>
            <a:spLocks noChangeArrowheads="1"/>
          </p:cNvSpPr>
          <p:nvPr>
            <p:custDataLst>
              <p:tags r:id="rId14"/>
            </p:custDataLst>
          </p:nvPr>
        </p:nvSpPr>
        <p:spPr bwMode="auto">
          <a:xfrm>
            <a:off x="2505075" y="3927475"/>
            <a:ext cx="476250" cy="476250"/>
          </a:xfrm>
          <a:prstGeom prst="ellipse">
            <a:avLst/>
          </a:prstGeom>
          <a:solidFill>
            <a:schemeClr val="bg2"/>
          </a:solidFill>
          <a:ln w="57150">
            <a:solidFill>
              <a:schemeClr val="bg1"/>
            </a:solidFill>
            <a:round/>
            <a:headEnd/>
            <a:tailEnd/>
          </a:ln>
        </p:spPr>
        <p:txBody>
          <a:bodyPr lIns="68580" tIns="35100" rIns="68580" bIns="35100" anchor="ctr" anchorCtr="1"/>
          <a:lstStyle/>
          <a:p>
            <a:pPr algn="ctr">
              <a:lnSpc>
                <a:spcPct val="130000"/>
              </a:lnSpc>
            </a:pPr>
            <a:r>
              <a:rPr lang="en-US" altLang="zh-CN" sz="1200" b="1">
                <a:solidFill>
                  <a:schemeClr val="accent1"/>
                </a:solidFill>
                <a:ea typeface="微软雅黑" panose="020B0503020204020204" pitchFamily="34" charset="-122"/>
                <a:sym typeface="Arial" panose="020B0604020202020204" pitchFamily="34" charset="0"/>
              </a:rPr>
              <a:t>04</a:t>
            </a:r>
          </a:p>
        </p:txBody>
      </p:sp>
      <p:sp>
        <p:nvSpPr>
          <p:cNvPr id="18" name="TextBox 9">
            <a:extLst>
              <a:ext uri="{FF2B5EF4-FFF2-40B4-BE49-F238E27FC236}">
                <a16:creationId xmlns:a16="http://schemas.microsoft.com/office/drawing/2014/main" id="{537B6854-C74C-421D-9760-99993D65D212}"/>
              </a:ext>
            </a:extLst>
          </p:cNvPr>
          <p:cNvSpPr txBox="1"/>
          <p:nvPr>
            <p:custDataLst>
              <p:tags r:id="rId15"/>
            </p:custDataLst>
          </p:nvPr>
        </p:nvSpPr>
        <p:spPr>
          <a:xfrm>
            <a:off x="1857375" y="1743075"/>
            <a:ext cx="344488" cy="989013"/>
          </a:xfrm>
          <a:prstGeom prst="rect">
            <a:avLst/>
          </a:prstGeom>
          <a:noFill/>
          <a:ln>
            <a:noFill/>
          </a:ln>
        </p:spPr>
        <p:txBody>
          <a:bodyPr vert="eaVert" lIns="0" anchor="b">
            <a:normAutofit fontScale="92500"/>
          </a:bodyPr>
          <a:lstStyle/>
          <a:p>
            <a:pPr algn="ctr"/>
            <a:r>
              <a:rPr lang="en-US" altLang="zh-CN" sz="1350" noProof="1">
                <a:solidFill>
                  <a:schemeClr val="tx1">
                    <a:lumMod val="85000"/>
                    <a:lumOff val="15000"/>
                  </a:schemeClr>
                </a:solidFill>
                <a:ea typeface="微软雅黑" panose="020B0503020204020204" charset="-122"/>
                <a:cs typeface="等线 Light" charset="-122"/>
                <a:sym typeface="Arial" panose="020B0604020202020204" pitchFamily="34" charset="0"/>
              </a:rPr>
              <a:t>CONTENTS</a:t>
            </a:r>
          </a:p>
        </p:txBody>
      </p:sp>
      <p:sp>
        <p:nvSpPr>
          <p:cNvPr id="100367" name="文本框 99">
            <a:extLst>
              <a:ext uri="{FF2B5EF4-FFF2-40B4-BE49-F238E27FC236}">
                <a16:creationId xmlns:a16="http://schemas.microsoft.com/office/drawing/2014/main" id="{EC33A7BA-7B52-4C6B-98F7-671C2D563AA9}"/>
              </a:ext>
            </a:extLst>
          </p:cNvPr>
          <p:cNvSpPr txBox="1">
            <a:spLocks noChangeArrowheads="1"/>
          </p:cNvSpPr>
          <p:nvPr>
            <p:custDataLst>
              <p:tags r:id="rId16"/>
            </p:custDataLst>
          </p:nvPr>
        </p:nvSpPr>
        <p:spPr bwMode="auto">
          <a:xfrm>
            <a:off x="1166813" y="674688"/>
            <a:ext cx="6905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rIns="0"/>
          <a:lstStyle/>
          <a:p>
            <a:pPr algn="ctr"/>
            <a:r>
              <a:rPr lang="zh-CN" altLang="en-US" sz="3600">
                <a:solidFill>
                  <a:srgbClr val="262626"/>
                </a:solidFill>
                <a:ea typeface="汉仪旗黑-85S" pitchFamily="18" charset="-122"/>
                <a:sym typeface="Arial" panose="020B0604020202020204" pitchFamily="34" charset="0"/>
              </a:rPr>
              <a:t>目 录</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A0A68A0-2C60-4CA1-9228-E33C5EFCD5DB}"/>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19810" name="图片 9" descr="C:/Users/1V994W2/PycharmProjects/PPT_Background_Generation/pic_temp/0_pic_quater_left_up.png">
            <a:extLst>
              <a:ext uri="{FF2B5EF4-FFF2-40B4-BE49-F238E27FC236}">
                <a16:creationId xmlns:a16="http://schemas.microsoft.com/office/drawing/2014/main" id="{69275456-40E3-498E-889A-1F829D852E88}"/>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图片 10" descr="C:/Users/1V994W2/PycharmProjects/PPT_Background_Generation/pic_temp/1_pic_quater_right_up.png">
            <a:extLst>
              <a:ext uri="{FF2B5EF4-FFF2-40B4-BE49-F238E27FC236}">
                <a16:creationId xmlns:a16="http://schemas.microsoft.com/office/drawing/2014/main" id="{114FBBF4-1679-476B-8408-F50201C4CE96}"/>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B2A5CB8A-C30E-4B0A-9AD1-BBCC1FDAD8CC}"/>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8750B49C-67BF-4BC8-96EC-216F1A5F0650}"/>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81E3E47C-0260-42C9-B6C1-FC2B52D6F9A7}"/>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复习策略：夯实基础，提升素养（程序部分：精选试题）</a:t>
            </a:r>
          </a:p>
        </p:txBody>
      </p:sp>
      <p:pic>
        <p:nvPicPr>
          <p:cNvPr id="119815" name="图片 4">
            <a:extLst>
              <a:ext uri="{FF2B5EF4-FFF2-40B4-BE49-F238E27FC236}">
                <a16:creationId xmlns:a16="http://schemas.microsoft.com/office/drawing/2014/main" id="{C213468D-71F6-41C8-8E06-2CF3BDE573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5513" y="508000"/>
            <a:ext cx="3656012"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84B93D-0674-474F-8E20-461449684676}"/>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20834" name="图片 9" descr="C:/Users/1V994W2/PycharmProjects/PPT_Background_Generation/pic_temp/0_pic_quater_left_up.png">
            <a:extLst>
              <a:ext uri="{FF2B5EF4-FFF2-40B4-BE49-F238E27FC236}">
                <a16:creationId xmlns:a16="http://schemas.microsoft.com/office/drawing/2014/main" id="{C4F697D2-2F6B-4E10-B4F5-F6AEDC73034B}"/>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图片 10" descr="C:/Users/1V994W2/PycharmProjects/PPT_Background_Generation/pic_temp/1_pic_quater_right_up.png">
            <a:extLst>
              <a:ext uri="{FF2B5EF4-FFF2-40B4-BE49-F238E27FC236}">
                <a16:creationId xmlns:a16="http://schemas.microsoft.com/office/drawing/2014/main" id="{661C6101-F8E1-4B7A-A680-5381F30E86E2}"/>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BB6777A8-AA9A-4065-91E5-B0A48B2692FA}"/>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25D68893-3A2B-4048-B010-20812A1372A4}"/>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92BE1DEA-9C91-4770-96E1-CF5165530449}"/>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复习策略：夯实基础，提升素养（程序部分：魔灯检测）</a:t>
            </a:r>
          </a:p>
        </p:txBody>
      </p:sp>
      <p:pic>
        <p:nvPicPr>
          <p:cNvPr id="120839" name="图片 1">
            <a:extLst>
              <a:ext uri="{FF2B5EF4-FFF2-40B4-BE49-F238E27FC236}">
                <a16:creationId xmlns:a16="http://schemas.microsoft.com/office/drawing/2014/main" id="{8D587A61-BF5A-4B37-9BD3-3C0FE92DC8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0113" y="555625"/>
            <a:ext cx="6973887"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6F5A0A9-5C3E-4A3F-8AB5-140FCE91AF29}"/>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21858" name="图片 9" descr="C:/Users/1V994W2/PycharmProjects/PPT_Background_Generation/pic_temp/0_pic_quater_left_up.png">
            <a:extLst>
              <a:ext uri="{FF2B5EF4-FFF2-40B4-BE49-F238E27FC236}">
                <a16:creationId xmlns:a16="http://schemas.microsoft.com/office/drawing/2014/main" id="{0B784DB2-37BB-4F2C-9794-322363FBB306}"/>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图片 10" descr="C:/Users/1V994W2/PycharmProjects/PPT_Background_Generation/pic_temp/1_pic_quater_right_up.png">
            <a:extLst>
              <a:ext uri="{FF2B5EF4-FFF2-40B4-BE49-F238E27FC236}">
                <a16:creationId xmlns:a16="http://schemas.microsoft.com/office/drawing/2014/main" id="{A012EE2A-C0ED-4A89-B666-8D8BBA5F3D28}"/>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FCCDD3FB-F668-4E4A-A1B3-3B7B6ADCD268}"/>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6F49CB62-E47B-4A64-93FA-EAD096DB30F7}"/>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ABB2DC60-4E1C-4A30-857F-C911C07DE859}"/>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复习策略：夯实基础，提升素养（其他操作题）</a:t>
            </a:r>
          </a:p>
        </p:txBody>
      </p:sp>
      <p:sp>
        <p:nvSpPr>
          <p:cNvPr id="8" name="Title 6">
            <a:extLst>
              <a:ext uri="{FF2B5EF4-FFF2-40B4-BE49-F238E27FC236}">
                <a16:creationId xmlns:a16="http://schemas.microsoft.com/office/drawing/2014/main" id="{EF5AB128-A953-49BA-9744-ABBE0F18CF2B}"/>
              </a:ext>
            </a:extLst>
          </p:cNvPr>
          <p:cNvSpPr txBox="1"/>
          <p:nvPr>
            <p:custDataLst>
              <p:tags r:id="rId8"/>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根据省考试院发布考试说明及题型后</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进行专题复习</a:t>
            </a: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a:t>
            </a:r>
            <a:endParaRPr lang="zh-CN" altLang="en-US" sz="2400" spc="50" noProof="1">
              <a:ln w="3175">
                <a:noFill/>
                <a:prstDash val="dash"/>
              </a:ln>
              <a:solidFill>
                <a:schemeClr val="tx1">
                  <a:lumMod val="50000"/>
                  <a:lumOff val="50000"/>
                </a:schemeClr>
              </a:solidFill>
              <a:cs typeface="微软雅黑" panose="020B0503020204020204"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FEB64EF-2CC5-4A99-8358-6AB5094A5FB1}"/>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22882" name="图片 9" descr="C:/Users/1V994W2/PycharmProjects/PPT_Background_Generation/pic_temp/0_pic_quater_left_up.png">
            <a:extLst>
              <a:ext uri="{FF2B5EF4-FFF2-40B4-BE49-F238E27FC236}">
                <a16:creationId xmlns:a16="http://schemas.microsoft.com/office/drawing/2014/main" id="{7A31275A-B65C-4C1E-9662-4CA298E3765A}"/>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3" name="图片 10" descr="C:/Users/1V994W2/PycharmProjects/PPT_Background_Generation/pic_temp/1_pic_quater_right_up.png">
            <a:extLst>
              <a:ext uri="{FF2B5EF4-FFF2-40B4-BE49-F238E27FC236}">
                <a16:creationId xmlns:a16="http://schemas.microsoft.com/office/drawing/2014/main" id="{AE195BD7-7748-40B9-8FBE-8F7F48AE45DA}"/>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454F85ED-344B-46BF-8822-FE49798A33A5}"/>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EB910FF9-F967-4924-814E-3AAF06303438}"/>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6857028D-C19F-49BF-A7A1-2B30F09E286F}"/>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查漏补缺：重点模块，重点人员</a:t>
            </a:r>
          </a:p>
        </p:txBody>
      </p:sp>
      <p:sp>
        <p:nvSpPr>
          <p:cNvPr id="8" name="Title 6">
            <a:extLst>
              <a:ext uri="{FF2B5EF4-FFF2-40B4-BE49-F238E27FC236}">
                <a16:creationId xmlns:a16="http://schemas.microsoft.com/office/drawing/2014/main" id="{4E44B437-AA7F-4C53-911F-7EEDB2718D99}"/>
              </a:ext>
            </a:extLst>
          </p:cNvPr>
          <p:cNvSpPr txBox="1"/>
          <p:nvPr>
            <p:custDataLst>
              <p:tags r:id="rId8"/>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重点模块：学生普遍复习吃力的知识模块</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重点人员：基础薄弱的后</a:t>
            </a:r>
            <a:r>
              <a:rPr altLang="zh-CN" sz="2400" spc="50" noProof="1">
                <a:ln w="3175">
                  <a:noFill/>
                  <a:prstDash val="dash"/>
                </a:ln>
                <a:solidFill>
                  <a:srgbClr val="0070C0"/>
                </a:solidFill>
                <a:cs typeface="微软雅黑" panose="020B0503020204020204" charset="-122"/>
              </a:rPr>
              <a:t>10%</a:t>
            </a:r>
            <a:r>
              <a:rPr lang="zh-CN" altLang="en-US" sz="2400" spc="50" noProof="1">
                <a:ln w="3175">
                  <a:noFill/>
                  <a:prstDash val="dash"/>
                </a:ln>
                <a:solidFill>
                  <a:srgbClr val="0070C0"/>
                </a:solidFill>
                <a:cs typeface="微软雅黑" panose="020B0503020204020204" charset="-122"/>
              </a:rPr>
              <a:t>学生</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2400" spc="50" noProof="1">
                <a:ln w="3175">
                  <a:noFill/>
                  <a:prstDash val="dash"/>
                </a:ln>
                <a:solidFill>
                  <a:srgbClr val="0070C0"/>
                </a:solidFill>
                <a:cs typeface="微软雅黑" panose="020B0503020204020204" charset="-122"/>
              </a:rPr>
              <a:t>针对策略：</a:t>
            </a:r>
            <a:r>
              <a:rPr altLang="zh-CN" sz="2400" spc="50" noProof="1">
                <a:ln w="3175">
                  <a:noFill/>
                  <a:prstDash val="dash"/>
                </a:ln>
                <a:solidFill>
                  <a:srgbClr val="0070C0"/>
                </a:solidFill>
                <a:cs typeface="微软雅黑" panose="020B0503020204020204" charset="-122"/>
              </a:rPr>
              <a:t>1.</a:t>
            </a:r>
            <a:r>
              <a:rPr lang="zh-CN" altLang="en-US" sz="2400" spc="50" noProof="1">
                <a:ln w="3175">
                  <a:noFill/>
                  <a:prstDash val="dash"/>
                </a:ln>
                <a:solidFill>
                  <a:srgbClr val="0070C0"/>
                </a:solidFill>
                <a:cs typeface="微软雅黑" panose="020B0503020204020204" charset="-122"/>
              </a:rPr>
              <a:t>一人一档，重点关注</a:t>
            </a:r>
            <a:endParaRPr lang="zh-CN" altLang="en-US" sz="1570" spc="50" noProof="1">
              <a:ln w="3175">
                <a:noFill/>
                <a:prstDash val="dash"/>
              </a:ln>
              <a:solidFill>
                <a:srgbClr val="0070C0"/>
              </a:solidFill>
              <a:cs typeface="微软雅黑" panose="020B0503020204020204" charset="-122"/>
            </a:endParaRPr>
          </a:p>
          <a:p>
            <a:pPr>
              <a:lnSpc>
                <a:spcPct val="150000"/>
              </a:lnSpc>
              <a:spcAft>
                <a:spcPts val="800"/>
              </a:spcAft>
              <a:buClr>
                <a:schemeClr val="tx1">
                  <a:lumMod val="65000"/>
                  <a:lumOff val="35000"/>
                </a:schemeClr>
              </a:buClr>
              <a:buFont typeface="Wingdings" panose="05000000000000000000" pitchFamily="2" charset="2"/>
              <a:buNone/>
            </a:pPr>
            <a:r>
              <a:rPr altLang="zh-CN" sz="2400" spc="50" noProof="1">
                <a:ln w="3175">
                  <a:noFill/>
                  <a:prstDash val="dash"/>
                </a:ln>
                <a:solidFill>
                  <a:schemeClr val="tx1">
                    <a:lumMod val="50000"/>
                    <a:lumOff val="50000"/>
                  </a:schemeClr>
                </a:solidFill>
                <a:cs typeface="微软雅黑" panose="020B0503020204020204" charset="-122"/>
              </a:rPr>
              <a:t>	        </a:t>
            </a:r>
            <a:r>
              <a:rPr altLang="zh-CN" sz="2400" spc="50" noProof="1">
                <a:ln w="3175">
                  <a:noFill/>
                  <a:prstDash val="dash"/>
                </a:ln>
                <a:solidFill>
                  <a:srgbClr val="0070C0"/>
                </a:solidFill>
                <a:cs typeface="微软雅黑" panose="020B0503020204020204" charset="-122"/>
              </a:rPr>
              <a:t>  2.</a:t>
            </a:r>
            <a:r>
              <a:rPr lang="zh-CN" altLang="en-US" sz="2400" spc="50" noProof="1">
                <a:ln w="3175">
                  <a:noFill/>
                  <a:prstDash val="dash"/>
                </a:ln>
                <a:solidFill>
                  <a:srgbClr val="0070C0"/>
                </a:solidFill>
                <a:cs typeface="微软雅黑" panose="020B0503020204020204" charset="-122"/>
              </a:rPr>
              <a:t>加强辅导，如中午辅导强化</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a:extLst>
              <a:ext uri="{FF2B5EF4-FFF2-40B4-BE49-F238E27FC236}">
                <a16:creationId xmlns:a16="http://schemas.microsoft.com/office/drawing/2014/main" id="{1FA8A9E2-46DB-4336-9ECE-0AEAF0DAD7A1}"/>
              </a:ext>
            </a:extLst>
          </p:cNvPr>
          <p:cNvSpPr>
            <a:spLocks noGrp="1"/>
          </p:cNvSpPr>
          <p:nvPr>
            <p:ph type="ctrTitle" idx="13" hasCustomPrompt="1"/>
          </p:nvPr>
        </p:nvSpPr>
        <p:spPr>
          <a:xfrm>
            <a:off x="5370513" y="2433638"/>
            <a:ext cx="3435350" cy="788987"/>
          </a:xfrm>
        </p:spPr>
        <p:txBody>
          <a:bodyPr anchor="ctr"/>
          <a:lstStyle/>
          <a:p>
            <a:pPr algn="ctr">
              <a:buFontTx/>
              <a:buNone/>
            </a:pPr>
            <a:r>
              <a:rPr lang="zh-CN" sz="4400" noProof="1">
                <a:solidFill>
                  <a:srgbClr val="0070C0"/>
                </a:solidFill>
                <a:latin typeface="华文隶书" panose="02010800040101010101" charset="-122"/>
                <a:ea typeface="华文隶书" panose="02010800040101010101" charset="-122"/>
              </a:rPr>
              <a:t>谢谢！</a:t>
            </a:r>
          </a:p>
        </p:txBody>
      </p:sp>
      <p:sp>
        <p:nvSpPr>
          <p:cNvPr id="123906" name="文本框 1">
            <a:extLst>
              <a:ext uri="{FF2B5EF4-FFF2-40B4-BE49-F238E27FC236}">
                <a16:creationId xmlns:a16="http://schemas.microsoft.com/office/drawing/2014/main" id="{B18C93F7-CB2F-492B-9971-121357DE6F4E}"/>
              </a:ext>
            </a:extLst>
          </p:cNvPr>
          <p:cNvSpPr txBox="1">
            <a:spLocks noChangeArrowheads="1"/>
          </p:cNvSpPr>
          <p:nvPr/>
        </p:nvSpPr>
        <p:spPr bwMode="auto">
          <a:xfrm>
            <a:off x="5370513" y="1058863"/>
            <a:ext cx="3438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a:solidFill>
                  <a:srgbClr val="FF0000"/>
                </a:solidFill>
                <a:latin typeface="汉仪书魂体简" charset="-122"/>
                <a:ea typeface="汉仪书魂体简" charset="-122"/>
              </a:rPr>
              <a:t>夯实基础 提升素养</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E950422-5A8C-4435-9451-9B690D8803F2}"/>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2402" name="图片 9" descr="C:/Users/1V994W2/PycharmProjects/PPT_Background_Generation/pic_temp/0_pic_quater_left_up.png">
            <a:extLst>
              <a:ext uri="{FF2B5EF4-FFF2-40B4-BE49-F238E27FC236}">
                <a16:creationId xmlns:a16="http://schemas.microsoft.com/office/drawing/2014/main" id="{8624745F-F08E-4B44-A997-D5F0770746CA}"/>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3" name="图片 10" descr="C:/Users/1V994W2/PycharmProjects/PPT_Background_Generation/pic_temp/1_pic_quater_right_up.png">
            <a:extLst>
              <a:ext uri="{FF2B5EF4-FFF2-40B4-BE49-F238E27FC236}">
                <a16:creationId xmlns:a16="http://schemas.microsoft.com/office/drawing/2014/main" id="{4E031796-4F39-4B5F-9D15-46652D6B6B5C}"/>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CCF5BD51-D4CA-4084-A14D-F55D2CB01C16}"/>
              </a:ext>
            </a:extLst>
          </p:cNvPr>
          <p:cNvSpPr/>
          <p:nvPr>
            <p:custDataLst>
              <p:tags r:id="rId5"/>
            </p:custDataLst>
          </p:nvPr>
        </p:nvSpPr>
        <p:spPr>
          <a:xfrm>
            <a:off x="457200" y="857250"/>
            <a:ext cx="8304213" cy="3935413"/>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038E06DD-A80D-46C0-9063-F29E5DFB9AB4}"/>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5431DD5D-022F-441A-8B6F-506B2112A953}"/>
              </a:ext>
            </a:extLst>
          </p:cNvPr>
          <p:cNvSpPr txBox="1"/>
          <p:nvPr>
            <p:custDataLst>
              <p:tags r:id="rId7"/>
            </p:custDataLst>
          </p:nvPr>
        </p:nvSpPr>
        <p:spPr>
          <a:xfrm>
            <a:off x="688975" y="962025"/>
            <a:ext cx="7747000" cy="3514725"/>
          </a:xfrm>
          <a:prstGeom prst="rect">
            <a:avLst/>
          </a:prstGeom>
          <a:noFill/>
          <a:ln w="3175">
            <a:noFill/>
            <a:prstDash val="dash"/>
          </a:ln>
        </p:spPr>
        <p:txBody>
          <a:bodyPr lIns="68580" tIns="34290" rIns="68580" bIns="34290" anchor="ctr">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65000"/>
                    <a:lumOff val="35000"/>
                  </a:schemeClr>
                </a:solidFill>
                <a:cs typeface="微软雅黑" panose="020B0503020204020204" charset="-122"/>
              </a:rPr>
              <a:t>新一轮高中课程标准修订将立德树人作为课程标准修订的出发点和落脚点，突出发展学生核心素养对课程建设的统领作用。《普通高中信息技术课程标准》明晰了信息技术学科核心素养包括“</a:t>
            </a:r>
            <a:r>
              <a:rPr lang="zh-CN" altLang="en-US" sz="1500" spc="50" noProof="1">
                <a:ln w="3175">
                  <a:noFill/>
                  <a:prstDash val="dash"/>
                </a:ln>
                <a:solidFill>
                  <a:srgbClr val="FF0000"/>
                </a:solidFill>
                <a:cs typeface="微软雅黑" panose="020B0503020204020204" charset="-122"/>
              </a:rPr>
              <a:t>信息意识”、“计算思维”、“数字化学习与创新”及“信息社会责任”</a:t>
            </a:r>
            <a:r>
              <a:rPr lang="zh-CN" altLang="en-US" sz="1500" spc="50" noProof="1">
                <a:ln w="3175">
                  <a:noFill/>
                  <a:prstDash val="dash"/>
                </a:ln>
                <a:solidFill>
                  <a:schemeClr val="tx1">
                    <a:lumMod val="65000"/>
                    <a:lumOff val="35000"/>
                  </a:schemeClr>
                </a:solidFill>
                <a:cs typeface="微软雅黑" panose="020B0503020204020204" charset="-122"/>
              </a:rPr>
              <a:t>等四个核心内容。</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0070C0"/>
                </a:solidFill>
                <a:cs typeface="微软雅黑" panose="020B0503020204020204" charset="-122"/>
              </a:rPr>
              <a:t>“信息意识”</a:t>
            </a:r>
            <a:r>
              <a:rPr lang="zh-CN" altLang="en-US" sz="1500" spc="50" noProof="1">
                <a:ln w="3175">
                  <a:noFill/>
                  <a:prstDash val="dash"/>
                </a:ln>
                <a:solidFill>
                  <a:schemeClr val="tx1">
                    <a:lumMod val="65000"/>
                    <a:lumOff val="35000"/>
                  </a:schemeClr>
                </a:solidFill>
                <a:cs typeface="微软雅黑" panose="020B0503020204020204" charset="-122"/>
              </a:rPr>
              <a:t>是指个体对信息的敏感度和对信息价值的判断力。</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0070C0"/>
                </a:solidFill>
                <a:cs typeface="微软雅黑" panose="020B0503020204020204" charset="-122"/>
                <a:sym typeface="+mn-ea"/>
              </a:rPr>
              <a:t>“</a:t>
            </a:r>
            <a:r>
              <a:rPr lang="zh-CN" altLang="en-US" sz="1500" b="1" spc="50" noProof="1">
                <a:ln w="3175">
                  <a:noFill/>
                  <a:prstDash val="dash"/>
                </a:ln>
                <a:solidFill>
                  <a:srgbClr val="0070C0"/>
                </a:solidFill>
                <a:cs typeface="微软雅黑" panose="020B0503020204020204" charset="-122"/>
              </a:rPr>
              <a:t>计算思维”</a:t>
            </a:r>
            <a:r>
              <a:rPr lang="zh-CN" altLang="en-US" sz="1500" spc="50" noProof="1">
                <a:ln w="3175">
                  <a:noFill/>
                  <a:prstDash val="dash"/>
                </a:ln>
                <a:solidFill>
                  <a:schemeClr val="tx1">
                    <a:lumMod val="65000"/>
                    <a:lumOff val="35000"/>
                  </a:schemeClr>
                </a:solidFill>
                <a:cs typeface="微软雅黑" panose="020B0503020204020204" charset="-122"/>
              </a:rPr>
              <a:t>是指个体运用计算机科学领域的思想方法，在形成问题解决方案的过程中产生的一系列思维活动。</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0070C0"/>
                </a:solidFill>
                <a:cs typeface="微软雅黑" panose="020B0503020204020204" charset="-122"/>
              </a:rPr>
              <a:t>“数字化学习与创新”</a:t>
            </a:r>
            <a:r>
              <a:rPr lang="zh-CN" altLang="en-US" sz="1500" spc="50" noProof="1">
                <a:ln w="3175">
                  <a:noFill/>
                  <a:prstDash val="dash"/>
                </a:ln>
                <a:solidFill>
                  <a:schemeClr val="tx1">
                    <a:lumMod val="65000"/>
                    <a:lumOff val="35000"/>
                  </a:schemeClr>
                </a:solidFill>
                <a:cs typeface="微软雅黑" panose="020B0503020204020204" charset="-122"/>
              </a:rPr>
              <a:t>是指个体通过评估并选用常见的数字化资源与工具，有效地管理学习过程与学习资源，创造性地解决问题，从而完成学习任务，形成创新作品的能力。</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0070C0"/>
                </a:solidFill>
                <a:cs typeface="微软雅黑" panose="020B0503020204020204" charset="-122"/>
              </a:rPr>
              <a:t>“信息社会责任”</a:t>
            </a:r>
            <a:r>
              <a:rPr lang="zh-CN" altLang="en-US" sz="1500" spc="50" noProof="1">
                <a:ln w="3175">
                  <a:noFill/>
                  <a:prstDash val="dash"/>
                </a:ln>
                <a:solidFill>
                  <a:schemeClr val="tx1">
                    <a:lumMod val="65000"/>
                    <a:lumOff val="35000"/>
                  </a:schemeClr>
                </a:solidFill>
                <a:cs typeface="微软雅黑" panose="020B0503020204020204" charset="-122"/>
              </a:rPr>
              <a:t>是指信息社会中的个体在文化修养、道德规范和行为自律等方面应尽的责任。</a:t>
            </a:r>
          </a:p>
        </p:txBody>
      </p:sp>
      <p:sp>
        <p:nvSpPr>
          <p:cNvPr id="15" name="Title 6">
            <a:extLst>
              <a:ext uri="{FF2B5EF4-FFF2-40B4-BE49-F238E27FC236}">
                <a16:creationId xmlns:a16="http://schemas.microsoft.com/office/drawing/2014/main" id="{CD78D4B9-B534-411C-8F29-D2221C90E91B}"/>
              </a:ext>
            </a:extLst>
          </p:cNvPr>
          <p:cNvSpPr txBox="1"/>
          <p:nvPr>
            <p:custDataLst>
              <p:tags r:id="rId8"/>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一、指导思想：正确认识，明确目标</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E827599-A19A-4F47-A631-10B516580A1F}"/>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3426" name="图片 9" descr="C:/Users/1V994W2/PycharmProjects/PPT_Background_Generation/pic_temp/0_pic_quater_left_up.png">
            <a:extLst>
              <a:ext uri="{FF2B5EF4-FFF2-40B4-BE49-F238E27FC236}">
                <a16:creationId xmlns:a16="http://schemas.microsoft.com/office/drawing/2014/main" id="{C6489D5F-84B8-4669-A8D8-F5B8F17DDF79}"/>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7" name="图片 10" descr="C:/Users/1V994W2/PycharmProjects/PPT_Background_Generation/pic_temp/1_pic_quater_right_up.png">
            <a:extLst>
              <a:ext uri="{FF2B5EF4-FFF2-40B4-BE49-F238E27FC236}">
                <a16:creationId xmlns:a16="http://schemas.microsoft.com/office/drawing/2014/main" id="{6697F937-A2AA-4758-9E08-DFA342124F17}"/>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2520992C-D566-4376-98C7-954D89A37156}"/>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664F37A7-6A8E-4C87-A6FA-9996296CAA3F}"/>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0F15F204-456C-4C1C-A16A-DA94D1540AFE}"/>
              </a:ext>
            </a:extLst>
          </p:cNvPr>
          <p:cNvSpPr txBox="1"/>
          <p:nvPr>
            <p:custDataLst>
              <p:tags r:id="rId7"/>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0070C0"/>
                </a:solidFill>
                <a:cs typeface="微软雅黑" panose="020B0503020204020204" charset="-122"/>
              </a:rPr>
              <a:t>高中信息技术课程学业水平合格线考试说明：</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65000"/>
                    <a:lumOff val="35000"/>
                  </a:schemeClr>
                </a:solidFill>
                <a:cs typeface="微软雅黑" panose="020B0503020204020204" charset="-122"/>
              </a:rPr>
              <a:t>高中信息技术课程学业水平合格性考试是对学生高中阶段信息技术学科基础知识和基本技能掌握情况的标准参照考试，是面向全体高中学生的测试。学业水平合格性考试</a:t>
            </a:r>
            <a:r>
              <a:rPr lang="zh-CN" altLang="en-US" sz="1500" b="1" spc="50" noProof="1">
                <a:ln w="3175">
                  <a:noFill/>
                  <a:prstDash val="dash"/>
                </a:ln>
                <a:solidFill>
                  <a:srgbClr val="FF0000"/>
                </a:solidFill>
                <a:cs typeface="微软雅黑" panose="020B0503020204020204" charset="-122"/>
              </a:rPr>
              <a:t>注重全面考查学生学习的广度，强调考试的知识覆盖面</a:t>
            </a:r>
            <a:r>
              <a:rPr lang="zh-CN" altLang="en-US" sz="1500" spc="50" noProof="1">
                <a:ln w="3175">
                  <a:noFill/>
                  <a:prstDash val="dash"/>
                </a:ln>
                <a:solidFill>
                  <a:srgbClr val="FF0000"/>
                </a:solidFill>
                <a:cs typeface="微软雅黑" panose="020B0503020204020204" charset="-122"/>
              </a:rPr>
              <a:t>。</a:t>
            </a:r>
            <a:r>
              <a:rPr lang="zh-CN" altLang="en-US" sz="1500" spc="50" noProof="1">
                <a:ln w="3175">
                  <a:noFill/>
                  <a:prstDash val="dash"/>
                </a:ln>
                <a:solidFill>
                  <a:schemeClr val="tx1">
                    <a:lumMod val="65000"/>
                    <a:lumOff val="35000"/>
                  </a:schemeClr>
                </a:solidFill>
                <a:cs typeface="微软雅黑" panose="020B0503020204020204" charset="-122"/>
              </a:rPr>
              <a:t>高中信息技术学业水平合格性考试应</a:t>
            </a:r>
            <a:r>
              <a:rPr lang="zh-CN" altLang="en-US" sz="1500" b="1" spc="50" noProof="1">
                <a:ln w="3175">
                  <a:noFill/>
                  <a:prstDash val="dash"/>
                </a:ln>
                <a:solidFill>
                  <a:srgbClr val="FF0000"/>
                </a:solidFill>
                <a:cs typeface="微软雅黑" panose="020B0503020204020204" charset="-122"/>
              </a:rPr>
              <a:t>重视对学生知识、技能和问题解决能力的考查</a:t>
            </a:r>
            <a:r>
              <a:rPr lang="zh-CN" altLang="en-US" sz="1500" spc="50" noProof="1">
                <a:ln w="3175">
                  <a:noFill/>
                  <a:prstDash val="dash"/>
                </a:ln>
                <a:solidFill>
                  <a:schemeClr val="tx1">
                    <a:lumMod val="65000"/>
                    <a:lumOff val="35000"/>
                  </a:schemeClr>
                </a:solidFill>
                <a:cs typeface="微软雅黑" panose="020B0503020204020204" charset="-122"/>
              </a:rPr>
              <a:t>，</a:t>
            </a:r>
            <a:r>
              <a:rPr lang="zh-CN" altLang="en-US" sz="1500" b="1" spc="50" noProof="1">
                <a:ln w="3175">
                  <a:noFill/>
                  <a:prstDash val="dash"/>
                </a:ln>
                <a:solidFill>
                  <a:srgbClr val="FF0000"/>
                </a:solidFill>
                <a:cs typeface="微软雅黑" panose="020B0503020204020204" charset="-122"/>
              </a:rPr>
              <a:t>注重信息技术知识和技能在生产、学习、生活等方面的广泛应用</a:t>
            </a:r>
            <a:r>
              <a:rPr lang="zh-CN" altLang="en-US" sz="1500" spc="50" noProof="1">
                <a:ln w="3175">
                  <a:noFill/>
                  <a:prstDash val="dash"/>
                </a:ln>
                <a:solidFill>
                  <a:schemeClr val="tx1">
                    <a:lumMod val="65000"/>
                    <a:lumOff val="35000"/>
                  </a:schemeClr>
                </a:solidFill>
                <a:cs typeface="微软雅黑" panose="020B0503020204020204" charset="-122"/>
              </a:rPr>
              <a:t>，</a:t>
            </a:r>
            <a:r>
              <a:rPr lang="zh-CN" altLang="en-US" sz="1500" spc="50" noProof="1">
                <a:ln w="3175">
                  <a:noFill/>
                  <a:prstDash val="dash"/>
                </a:ln>
                <a:solidFill>
                  <a:schemeClr val="tx1">
                    <a:lumMod val="50000"/>
                    <a:lumOff val="50000"/>
                  </a:schemeClr>
                </a:solidFill>
                <a:cs typeface="微软雅黑" panose="020B0503020204020204" charset="-122"/>
              </a:rPr>
              <a:t>激发学生学习信息技术的兴趣，促进学科核心素养目标的达成。</a:t>
            </a:r>
          </a:p>
        </p:txBody>
      </p:sp>
      <p:sp>
        <p:nvSpPr>
          <p:cNvPr id="15" name="Title 6">
            <a:extLst>
              <a:ext uri="{FF2B5EF4-FFF2-40B4-BE49-F238E27FC236}">
                <a16:creationId xmlns:a16="http://schemas.microsoft.com/office/drawing/2014/main" id="{3E0D217E-F970-489F-9C53-060A80043BA6}"/>
              </a:ext>
            </a:extLst>
          </p:cNvPr>
          <p:cNvSpPr txBox="1"/>
          <p:nvPr>
            <p:custDataLst>
              <p:tags r:id="rId8"/>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一、指导思想：课程学业质量评价</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51B4EF7-31ED-4EAE-99A7-C923E364A9CD}"/>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4450" name="图片 9" descr="C:/Users/1V994W2/PycharmProjects/PPT_Background_Generation/pic_temp/0_pic_quater_left_up.png">
            <a:extLst>
              <a:ext uri="{FF2B5EF4-FFF2-40B4-BE49-F238E27FC236}">
                <a16:creationId xmlns:a16="http://schemas.microsoft.com/office/drawing/2014/main" id="{36B456D4-6555-4794-811B-24105822BB49}"/>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图片 10" descr="C:/Users/1V994W2/PycharmProjects/PPT_Background_Generation/pic_temp/1_pic_quater_right_up.png">
            <a:extLst>
              <a:ext uri="{FF2B5EF4-FFF2-40B4-BE49-F238E27FC236}">
                <a16:creationId xmlns:a16="http://schemas.microsoft.com/office/drawing/2014/main" id="{93120EFA-FE13-49B2-8E4D-FD2DEB7C36EF}"/>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359235CC-2EA2-4164-A214-E216F6BA63B3}"/>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D92A366A-858F-4943-98B0-3609F4FC31B9}"/>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5332E280-EFEE-4549-A64F-36AE4EC3DF32}"/>
              </a:ext>
            </a:extLst>
          </p:cNvPr>
          <p:cNvSpPr txBox="1"/>
          <p:nvPr>
            <p:custDataLst>
              <p:tags r:id="rId7"/>
            </p:custDataLst>
          </p:nvPr>
        </p:nvSpPr>
        <p:spPr>
          <a:xfrm>
            <a:off x="688975" y="1047750"/>
            <a:ext cx="7708900" cy="3471863"/>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测评试题的关键维度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不同于通常意义上的考试命题，不再以难度、区分度等常规测量指标作为命题的主要指标，而是从</a:t>
            </a:r>
            <a:r>
              <a:rPr lang="zh-CN" altLang="en-US" sz="1500" b="1" spc="50" noProof="1">
                <a:ln w="3175">
                  <a:noFill/>
                  <a:prstDash val="dash"/>
                </a:ln>
                <a:solidFill>
                  <a:srgbClr val="0070C0"/>
                </a:solidFill>
                <a:cs typeface="微软雅黑" panose="020B0503020204020204" charset="-122"/>
              </a:rPr>
              <a:t>学科核心素养、情境、知识</a:t>
            </a:r>
            <a:r>
              <a:rPr lang="zh-CN" altLang="en-US" sz="1500" spc="50" noProof="1">
                <a:ln w="3175">
                  <a:noFill/>
                  <a:prstDash val="dash"/>
                </a:ln>
                <a:solidFill>
                  <a:schemeClr val="tx1">
                    <a:lumMod val="50000"/>
                    <a:lumOff val="50000"/>
                  </a:schemeClr>
                </a:solidFill>
                <a:cs typeface="微软雅黑" panose="020B0503020204020204" charset="-122"/>
              </a:rPr>
              <a:t>等方面来进行设计。</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(一)学科核心素养维度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面向学科核心素养的测评，每道试题都应体现具体的学科核心素养要求，而且要界定所考核的学科核心素养水平，其依据是各素养水平层级的描述。高中信息技术学科核心素养有</a:t>
            </a:r>
            <a:r>
              <a:rPr lang="zh-CN" altLang="en-US" sz="1500" b="1" spc="50" noProof="1">
                <a:ln w="3175">
                  <a:noFill/>
                  <a:prstDash val="dash"/>
                </a:ln>
                <a:solidFill>
                  <a:srgbClr val="0070C0"/>
                </a:solidFill>
                <a:cs typeface="微软雅黑" panose="020B0503020204020204" charset="-122"/>
              </a:rPr>
              <a:t>4个核心要素</a:t>
            </a:r>
            <a:r>
              <a:rPr lang="zh-CN" altLang="en-US" sz="1500" spc="50" noProof="1">
                <a:ln w="3175">
                  <a:noFill/>
                  <a:prstDash val="dash"/>
                </a:ln>
                <a:solidFill>
                  <a:schemeClr val="tx1">
                    <a:lumMod val="50000"/>
                    <a:lumOff val="50000"/>
                  </a:schemeClr>
                </a:solidFill>
                <a:cs typeface="微软雅黑" panose="020B0503020204020204" charset="-122"/>
              </a:rPr>
              <a:t>:信息意识、计算思维、数字化学习与创新、信息社会责任。每一个要素都分成</a:t>
            </a:r>
            <a:r>
              <a:rPr lang="zh-CN" altLang="en-US" sz="1500" b="1" spc="50" noProof="1">
                <a:ln w="3175">
                  <a:noFill/>
                  <a:prstDash val="dash"/>
                </a:ln>
                <a:solidFill>
                  <a:srgbClr val="0070C0"/>
                </a:solidFill>
                <a:cs typeface="微软雅黑" panose="020B0503020204020204" charset="-122"/>
              </a:rPr>
              <a:t>三个水平层级</a:t>
            </a:r>
            <a:r>
              <a:rPr lang="zh-CN" altLang="en-US" sz="1500" spc="50" noProof="1">
                <a:ln w="3175">
                  <a:noFill/>
                  <a:prstDash val="dash"/>
                </a:ln>
                <a:solidFill>
                  <a:schemeClr val="tx1">
                    <a:lumMod val="50000"/>
                    <a:lumOff val="50000"/>
                  </a:schemeClr>
                </a:solidFill>
                <a:cs typeface="微软雅黑" panose="020B0503020204020204" charset="-122"/>
              </a:rPr>
              <a:t>。因此，在试题质量指标中，学科核心素养是重点关注的对象，</a:t>
            </a:r>
            <a:r>
              <a:rPr lang="zh-CN" altLang="en-US" sz="1500" b="1" spc="50" noProof="1">
                <a:ln w="3175">
                  <a:noFill/>
                  <a:prstDash val="dash"/>
                </a:ln>
                <a:solidFill>
                  <a:srgbClr val="0070C0"/>
                </a:solidFill>
                <a:cs typeface="微软雅黑" panose="020B0503020204020204" charset="-122"/>
              </a:rPr>
              <a:t>所有试题的命制都要围绕学科核心素养的各级水平展开</a:t>
            </a:r>
            <a:r>
              <a:rPr lang="zh-CN" altLang="en-US" sz="1500" spc="50" noProof="1">
                <a:ln w="3175">
                  <a:noFill/>
                  <a:prstDash val="dash"/>
                </a:ln>
                <a:solidFill>
                  <a:schemeClr val="tx1">
                    <a:lumMod val="50000"/>
                    <a:lumOff val="50000"/>
                  </a:schemeClr>
                </a:solidFill>
                <a:cs typeface="微软雅黑" panose="020B0503020204020204" charset="-122"/>
              </a:rPr>
              <a:t>。</a:t>
            </a:r>
          </a:p>
        </p:txBody>
      </p:sp>
      <p:sp>
        <p:nvSpPr>
          <p:cNvPr id="15" name="Title 6">
            <a:extLst>
              <a:ext uri="{FF2B5EF4-FFF2-40B4-BE49-F238E27FC236}">
                <a16:creationId xmlns:a16="http://schemas.microsoft.com/office/drawing/2014/main" id="{E1818F49-95AA-4FCC-B33E-BA101E012481}"/>
              </a:ext>
            </a:extLst>
          </p:cNvPr>
          <p:cNvSpPr txBox="1"/>
          <p:nvPr>
            <p:custDataLst>
              <p:tags r:id="rId8"/>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3E37B41-8B31-478C-99AF-8FBD35972E89}"/>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5474" name="图片 9" descr="C:/Users/1V994W2/PycharmProjects/PPT_Background_Generation/pic_temp/0_pic_quater_left_up.png">
            <a:extLst>
              <a:ext uri="{FF2B5EF4-FFF2-40B4-BE49-F238E27FC236}">
                <a16:creationId xmlns:a16="http://schemas.microsoft.com/office/drawing/2014/main" id="{6446B8DA-63CA-4687-83FA-430D480DF682}"/>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图片 10" descr="C:/Users/1V994W2/PycharmProjects/PPT_Background_Generation/pic_temp/1_pic_quater_right_up.png">
            <a:extLst>
              <a:ext uri="{FF2B5EF4-FFF2-40B4-BE49-F238E27FC236}">
                <a16:creationId xmlns:a16="http://schemas.microsoft.com/office/drawing/2014/main" id="{B28AEB1C-54DD-412D-BFE4-4521DE6E4167}"/>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82D6BF2C-59E2-4DAF-BEF1-6B64FF1C7FB2}"/>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BE73061D-72BB-4F26-B01A-661C41C4E8A9}"/>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9F2580EC-8602-475C-953A-4494D5552780}"/>
              </a:ext>
            </a:extLst>
          </p:cNvPr>
          <p:cNvSpPr txBox="1"/>
          <p:nvPr>
            <p:custDataLst>
              <p:tags r:id="rId7"/>
            </p:custDataLst>
          </p:nvPr>
        </p:nvSpPr>
        <p:spPr>
          <a:xfrm>
            <a:off x="688975" y="1147763"/>
            <a:ext cx="7708900" cy="3148012"/>
          </a:xfrm>
          <a:prstGeom prst="rect">
            <a:avLst/>
          </a:prstGeom>
          <a:noFill/>
          <a:ln w="3175">
            <a:noFill/>
            <a:prstDash val="dash"/>
          </a:ln>
        </p:spPr>
        <p:txBody>
          <a:bodyPr lIns="68580" tIns="34290" rIns="68580" bIns="34290" anchor="ctr">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测评试题的关键维度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(二)情境维度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测试学生的学科核心素养水平，主要通过</a:t>
            </a:r>
            <a:r>
              <a:rPr lang="zh-CN" altLang="en-US" sz="1500" b="1" spc="50" noProof="1">
                <a:ln w="3175">
                  <a:noFill/>
                  <a:prstDash val="dash"/>
                </a:ln>
                <a:solidFill>
                  <a:srgbClr val="0070C0"/>
                </a:solidFill>
                <a:cs typeface="微软雅黑" panose="020B0503020204020204" charset="-122"/>
              </a:rPr>
              <a:t>评估学生在面对真实情境、解决实际问题的过程中，所表现出来的思维方式、所采用的方法技能来展开</a:t>
            </a:r>
            <a:r>
              <a:rPr lang="zh-CN" altLang="en-US" sz="1500" spc="50" noProof="1">
                <a:ln w="3175">
                  <a:noFill/>
                  <a:prstDash val="dash"/>
                </a:ln>
                <a:solidFill>
                  <a:schemeClr val="tx1">
                    <a:lumMod val="50000"/>
                    <a:lumOff val="50000"/>
                  </a:schemeClr>
                </a:solidFill>
                <a:cs typeface="微软雅黑" panose="020B0503020204020204" charset="-122"/>
              </a:rPr>
              <a:t>，因此，合理的情境设计是保证测试准确性的重要前提。</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高中信息技术是一门科学性与实践性并重的课程，与学生的个人学习和生活密切相关，信息技术的应用领域几乎触及社会的每一个角落，对信息技术学科核心素养测评的情境维度可分为</a:t>
            </a:r>
            <a:r>
              <a:rPr lang="zh-CN" altLang="en-US" sz="1500" b="1" spc="50" noProof="1">
                <a:ln w="3175">
                  <a:noFill/>
                  <a:prstDash val="dash"/>
                </a:ln>
                <a:solidFill>
                  <a:srgbClr val="0070C0"/>
                </a:solidFill>
                <a:cs typeface="微软雅黑" panose="020B0503020204020204" charset="-122"/>
              </a:rPr>
              <a:t>个人、公共、学科与人文</a:t>
            </a:r>
            <a:r>
              <a:rPr lang="zh-CN" altLang="en-US" sz="1500" spc="50" noProof="1">
                <a:ln w="3175">
                  <a:noFill/>
                  <a:prstDash val="dash"/>
                </a:ln>
                <a:solidFill>
                  <a:schemeClr val="tx1">
                    <a:lumMod val="50000"/>
                    <a:lumOff val="50000"/>
                  </a:schemeClr>
                </a:solidFill>
                <a:cs typeface="微软雅黑" panose="020B0503020204020204" charset="-122"/>
              </a:rPr>
              <a:t>四类，其中个人又可分为生活类和学习类，如表所示。</a:t>
            </a:r>
          </a:p>
        </p:txBody>
      </p:sp>
      <p:sp>
        <p:nvSpPr>
          <p:cNvPr id="15" name="Title 6">
            <a:extLst>
              <a:ext uri="{FF2B5EF4-FFF2-40B4-BE49-F238E27FC236}">
                <a16:creationId xmlns:a16="http://schemas.microsoft.com/office/drawing/2014/main" id="{B0C73A45-0927-47DC-A922-C313B5014D85}"/>
              </a:ext>
            </a:extLst>
          </p:cNvPr>
          <p:cNvSpPr txBox="1"/>
          <p:nvPr>
            <p:custDataLst>
              <p:tags r:id="rId8"/>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40845F8-693C-40C6-B31C-A7FD76B616E2}"/>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6498" name="图片 9" descr="C:/Users/1V994W2/PycharmProjects/PPT_Background_Generation/pic_temp/0_pic_quater_left_up.png">
            <a:extLst>
              <a:ext uri="{FF2B5EF4-FFF2-40B4-BE49-F238E27FC236}">
                <a16:creationId xmlns:a16="http://schemas.microsoft.com/office/drawing/2014/main" id="{D1CE1692-C4D4-4FE2-8F1D-A9F8C784D85D}"/>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图片 10" descr="C:/Users/1V994W2/PycharmProjects/PPT_Background_Generation/pic_temp/1_pic_quater_right_up.png">
            <a:extLst>
              <a:ext uri="{FF2B5EF4-FFF2-40B4-BE49-F238E27FC236}">
                <a16:creationId xmlns:a16="http://schemas.microsoft.com/office/drawing/2014/main" id="{DFE5AED1-9E96-4CED-B47A-7406BAA0E1AB}"/>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83CA15A8-B032-4AD7-9F98-DACDBD7E9B43}"/>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3664AD6D-1D46-4E8C-A4BB-AC9EA46ECE78}"/>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A3FF0FD3-DC7E-4B7A-BDCC-8A1DF7EEF7EE}"/>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pic>
        <p:nvPicPr>
          <p:cNvPr id="106503" name="图片 1">
            <a:extLst>
              <a:ext uri="{FF2B5EF4-FFF2-40B4-BE49-F238E27FC236}">
                <a16:creationId xmlns:a16="http://schemas.microsoft.com/office/drawing/2014/main" id="{3E1F8737-3728-4CFE-9AA2-B613C9B32D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5498" t="1572" r="16264" b="35284"/>
          <a:stretch>
            <a:fillRect/>
          </a:stretch>
        </p:blipFill>
        <p:spPr bwMode="auto">
          <a:xfrm rot="-5400000">
            <a:off x="2730500" y="-555624"/>
            <a:ext cx="3705225"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9F705F8-03ED-48D8-9EDB-CDE92E37B7D4}"/>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7522" name="图片 9" descr="C:/Users/1V994W2/PycharmProjects/PPT_Background_Generation/pic_temp/0_pic_quater_left_up.png">
            <a:extLst>
              <a:ext uri="{FF2B5EF4-FFF2-40B4-BE49-F238E27FC236}">
                <a16:creationId xmlns:a16="http://schemas.microsoft.com/office/drawing/2014/main" id="{A17825A3-FFD7-4B61-8223-186DB86364CC}"/>
              </a:ext>
            </a:extLst>
          </p:cNvPr>
          <p:cNvPicPr>
            <a:picLocks noChangeArrowheads="1"/>
          </p:cNvPicPr>
          <p:nvPr>
            <p:custDataLst>
              <p:tags r:id="rId3"/>
            </p:custDataLst>
          </p:nvPr>
        </p:nvPicPr>
        <p:blipFill>
          <a:blip r:embed="rId10" r:link="rId11">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图片 10" descr="C:/Users/1V994W2/PycharmProjects/PPT_Background_Generation/pic_temp/1_pic_quater_right_up.png">
            <a:extLst>
              <a:ext uri="{FF2B5EF4-FFF2-40B4-BE49-F238E27FC236}">
                <a16:creationId xmlns:a16="http://schemas.microsoft.com/office/drawing/2014/main" id="{D9CF2422-1B0F-4F91-8E55-D7528825DF4C}"/>
              </a:ext>
            </a:extLst>
          </p:cNvPr>
          <p:cNvPicPr>
            <a:picLocks noChangeArrowheads="1"/>
          </p:cNvPicPr>
          <p:nvPr>
            <p:custDataLst>
              <p:tags r:id="rId4"/>
            </p:custDataLst>
          </p:nvPr>
        </p:nvPicPr>
        <p:blipFill>
          <a:blip r:embed="rId12" r:link="rId13">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43B1C3F4-5180-4C79-989E-1245D6489652}"/>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70F907F6-8D5B-4067-866D-89BD3AAA2CF8}"/>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5" name="Title 6">
            <a:extLst>
              <a:ext uri="{FF2B5EF4-FFF2-40B4-BE49-F238E27FC236}">
                <a16:creationId xmlns:a16="http://schemas.microsoft.com/office/drawing/2014/main" id="{F02BABEE-60D4-4828-BBA9-A7F9C6824011}"/>
              </a:ext>
            </a:extLst>
          </p:cNvPr>
          <p:cNvSpPr txBox="1"/>
          <p:nvPr>
            <p:custDataLst>
              <p:tags r:id="rId7"/>
            </p:custDataLst>
          </p:nvPr>
        </p:nvSpPr>
        <p:spPr>
          <a:xfrm>
            <a:off x="688975" y="1147763"/>
            <a:ext cx="7708900" cy="3148012"/>
          </a:xfrm>
          <a:prstGeom prst="rect">
            <a:avLst/>
          </a:prstGeom>
          <a:noFill/>
          <a:ln w="3175">
            <a:noFill/>
            <a:prstDash val="dash"/>
          </a:ln>
        </p:spPr>
        <p:txBody>
          <a:bodyPr lIns="68580" tIns="34290" rIns="68580" bIns="3429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测评试题的关键维度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b="1" spc="50" noProof="1">
                <a:ln w="3175">
                  <a:noFill/>
                  <a:prstDash val="dash"/>
                </a:ln>
                <a:solidFill>
                  <a:srgbClr val="FF0000"/>
                </a:solidFill>
                <a:cs typeface="微软雅黑" panose="020B0503020204020204" charset="-122"/>
              </a:rPr>
              <a:t>(三)知识维度</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面向学科核心素养的测试虽然不强调对具体知识点和技能点的要求，但问题解决还是</a:t>
            </a:r>
            <a:r>
              <a:rPr lang="zh-CN" altLang="en-US" sz="1500" b="1" spc="50" noProof="1">
                <a:ln w="3175">
                  <a:noFill/>
                  <a:prstDash val="dash"/>
                </a:ln>
                <a:solidFill>
                  <a:srgbClr val="0070C0"/>
                </a:solidFill>
                <a:cs typeface="微软雅黑" panose="020B0503020204020204" charset="-122"/>
              </a:rPr>
              <a:t>需要一定的知识和技能基础</a:t>
            </a:r>
            <a:r>
              <a:rPr lang="zh-CN" altLang="en-US" sz="1500" spc="50" noProof="1">
                <a:ln w="3175">
                  <a:noFill/>
                  <a:prstDash val="dash"/>
                </a:ln>
                <a:solidFill>
                  <a:schemeClr val="tx1">
                    <a:lumMod val="50000"/>
                    <a:lumOff val="50000"/>
                  </a:schemeClr>
                </a:solidFill>
                <a:cs typeface="微软雅黑" panose="020B0503020204020204" charset="-122"/>
              </a:rPr>
              <a:t>。</a:t>
            </a:r>
          </a:p>
          <a:p>
            <a:pPr marL="285750" indent="-285750">
              <a:lnSpc>
                <a:spcPct val="150000"/>
              </a:lnSpc>
              <a:spcAft>
                <a:spcPts val="800"/>
              </a:spcAft>
              <a:buClr>
                <a:schemeClr val="tx1">
                  <a:lumMod val="65000"/>
                  <a:lumOff val="35000"/>
                </a:schemeClr>
              </a:buClr>
              <a:buFont typeface="Wingdings" panose="05000000000000000000" pitchFamily="2" charset="2"/>
              <a:buChar char="n"/>
            </a:pPr>
            <a:r>
              <a:rPr lang="zh-CN" altLang="en-US" sz="1500" spc="50" noProof="1">
                <a:ln w="3175">
                  <a:noFill/>
                  <a:prstDash val="dash"/>
                </a:ln>
                <a:solidFill>
                  <a:schemeClr val="tx1">
                    <a:lumMod val="50000"/>
                    <a:lumOff val="50000"/>
                  </a:schemeClr>
                </a:solidFill>
                <a:cs typeface="微软雅黑" panose="020B0503020204020204" charset="-122"/>
              </a:rPr>
              <a:t>高中信息技术课程有</a:t>
            </a:r>
            <a:r>
              <a:rPr lang="zh-CN" altLang="en-US" sz="1500" b="1" spc="50" noProof="1">
                <a:ln w="3175">
                  <a:noFill/>
                  <a:prstDash val="dash"/>
                </a:ln>
                <a:solidFill>
                  <a:srgbClr val="0070C0"/>
                </a:solidFill>
                <a:cs typeface="微软雅黑" panose="020B0503020204020204" charset="-122"/>
              </a:rPr>
              <a:t>四个学科大概念:数据、算法、信息系统、信息社会</a:t>
            </a:r>
            <a:r>
              <a:rPr lang="zh-CN" altLang="en-US" sz="1500" spc="50" noProof="1">
                <a:ln w="3175">
                  <a:noFill/>
                  <a:prstDash val="dash"/>
                </a:ln>
                <a:solidFill>
                  <a:schemeClr val="tx1">
                    <a:lumMod val="50000"/>
                    <a:lumOff val="50000"/>
                  </a:schemeClr>
                </a:solidFill>
                <a:cs typeface="微软雅黑" panose="020B0503020204020204" charset="-122"/>
              </a:rPr>
              <a:t>，在此基础上，根据高中信息技术课程标准中各模块内容标准和相关的教学要求，就可以明确学科核心素养测试的知识分类框架，如表所示。</a:t>
            </a:r>
          </a:p>
        </p:txBody>
      </p:sp>
      <p:sp>
        <p:nvSpPr>
          <p:cNvPr id="15" name="Title 6">
            <a:extLst>
              <a:ext uri="{FF2B5EF4-FFF2-40B4-BE49-F238E27FC236}">
                <a16:creationId xmlns:a16="http://schemas.microsoft.com/office/drawing/2014/main" id="{C9C82B72-8A35-449E-A7F1-1E661400C2E5}"/>
              </a:ext>
            </a:extLst>
          </p:cNvPr>
          <p:cNvSpPr txBox="1"/>
          <p:nvPr>
            <p:custDataLst>
              <p:tags r:id="rId8"/>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8C2D29-E664-4B04-977C-0CCE938C7C69}"/>
              </a:ext>
            </a:extLst>
          </p:cNvPr>
          <p:cNvSpPr/>
          <p:nvPr>
            <p:custDataLst>
              <p:tags r:id="rId2"/>
            </p:custDataLst>
          </p:nvPr>
        </p:nvSpPr>
        <p:spPr>
          <a:xfrm>
            <a:off x="0" y="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pic>
        <p:nvPicPr>
          <p:cNvPr id="108546" name="图片 9" descr="C:/Users/1V994W2/PycharmProjects/PPT_Background_Generation/pic_temp/0_pic_quater_left_up.png">
            <a:extLst>
              <a:ext uri="{FF2B5EF4-FFF2-40B4-BE49-F238E27FC236}">
                <a16:creationId xmlns:a16="http://schemas.microsoft.com/office/drawing/2014/main" id="{9B4613DA-22E7-4466-B4A7-17F08AB5BAB5}"/>
              </a:ext>
            </a:extLst>
          </p:cNvPr>
          <p:cNvPicPr>
            <a:picLocks noChangeArrowheads="1"/>
          </p:cNvPicPr>
          <p:nvPr>
            <p:custDataLst>
              <p:tags r:id="rId3"/>
            </p:custDataLst>
          </p:nvPr>
        </p:nvPicPr>
        <p:blipFill>
          <a:blip r:embed="rId9" r:link="rId10">
            <a:extLst>
              <a:ext uri="{28A0092B-C50C-407E-A947-70E740481C1C}">
                <a14:useLocalDpi xmlns:a14="http://schemas.microsoft.com/office/drawing/2010/main" val="0"/>
              </a:ext>
            </a:extLst>
          </a:blip>
          <a:srcRect/>
          <a:stretch>
            <a:fillRect/>
          </a:stretch>
        </p:blipFill>
        <p:spPr bwMode="auto">
          <a:xfrm>
            <a:off x="860425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图片 10" descr="C:/Users/1V994W2/PycharmProjects/PPT_Background_Generation/pic_temp/1_pic_quater_right_up.png">
            <a:extLst>
              <a:ext uri="{FF2B5EF4-FFF2-40B4-BE49-F238E27FC236}">
                <a16:creationId xmlns:a16="http://schemas.microsoft.com/office/drawing/2014/main" id="{B324E7A3-23EC-4074-9AF5-D6DD2D57FBB8}"/>
              </a:ext>
            </a:extLst>
          </p:cNvPr>
          <p:cNvPicPr>
            <a:picLocks noChangeArrowheads="1"/>
          </p:cNvPicPr>
          <p:nvPr>
            <p:custDataLst>
              <p:tags r:id="rId4"/>
            </p:custDataLst>
          </p:nvPr>
        </p:nvPicPr>
        <p:blipFill>
          <a:blip r:embed="rId11" r:link="rId12">
            <a:extLst>
              <a:ext uri="{28A0092B-C50C-407E-A947-70E740481C1C}">
                <a14:useLocalDpi xmlns:a14="http://schemas.microsoft.com/office/drawing/2010/main" val="0"/>
              </a:ext>
            </a:extLst>
          </a:blip>
          <a:srcRect/>
          <a:stretch>
            <a:fillRect/>
          </a:stretch>
        </p:blipFill>
        <p:spPr bwMode="auto">
          <a:xfrm>
            <a:off x="0" y="4702175"/>
            <a:ext cx="5397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折角形 33">
            <a:extLst>
              <a:ext uri="{FF2B5EF4-FFF2-40B4-BE49-F238E27FC236}">
                <a16:creationId xmlns:a16="http://schemas.microsoft.com/office/drawing/2014/main" id="{1943ED14-2157-4EB4-A256-E4CA98115B7B}"/>
              </a:ext>
            </a:extLst>
          </p:cNvPr>
          <p:cNvSpPr/>
          <p:nvPr>
            <p:custDataLst>
              <p:tags r:id="rId5"/>
            </p:custDataLst>
          </p:nvPr>
        </p:nvSpPr>
        <p:spPr>
          <a:xfrm>
            <a:off x="457200" y="930275"/>
            <a:ext cx="8270875" cy="3749675"/>
          </a:xfrm>
          <a:prstGeom prst="foldedCorner">
            <a:avLst>
              <a:gd name="adj" fmla="val 16445"/>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4" name="任意多边形 8">
            <a:extLst>
              <a:ext uri="{FF2B5EF4-FFF2-40B4-BE49-F238E27FC236}">
                <a16:creationId xmlns:a16="http://schemas.microsoft.com/office/drawing/2014/main" id="{70E600E2-AA23-468F-9B5F-EC5EFECBE0A2}"/>
              </a:ext>
            </a:extLst>
          </p:cNvPr>
          <p:cNvSpPr/>
          <p:nvPr>
            <p:custDataLst>
              <p:tags r:id="rId6"/>
            </p:custDataLst>
          </p:nvPr>
        </p:nvSpPr>
        <p:spPr>
          <a:xfrm>
            <a:off x="688975" y="1193800"/>
            <a:ext cx="347663" cy="49847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1350" noProof="1"/>
          </a:p>
        </p:txBody>
      </p:sp>
      <p:sp>
        <p:nvSpPr>
          <p:cNvPr id="15" name="Title 6">
            <a:extLst>
              <a:ext uri="{FF2B5EF4-FFF2-40B4-BE49-F238E27FC236}">
                <a16:creationId xmlns:a16="http://schemas.microsoft.com/office/drawing/2014/main" id="{21D46EE7-E8D9-4684-BB3B-9767E91811F9}"/>
              </a:ext>
            </a:extLst>
          </p:cNvPr>
          <p:cNvSpPr txBox="1"/>
          <p:nvPr>
            <p:custDataLst>
              <p:tags r:id="rId7"/>
            </p:custDataLst>
          </p:nvPr>
        </p:nvSpPr>
        <p:spPr>
          <a:xfrm>
            <a:off x="455613" y="114300"/>
            <a:ext cx="8231187" cy="457200"/>
          </a:xfrm>
          <a:prstGeom prst="rect">
            <a:avLst/>
          </a:prstGeom>
          <a:noFill/>
          <a:ln w="3175">
            <a:noFill/>
            <a:prstDash val="dash"/>
          </a:ln>
        </p:spPr>
        <p:txBody>
          <a:bodyPr lIns="68580" tIns="34290" rIns="68580" bIns="34290" anchor="b">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defRPr/>
            </a:pPr>
            <a:r>
              <a:rPr lang="zh-CN" altLang="zh-CN" sz="2400" b="1" spc="150" noProof="1">
                <a:ln w="3175">
                  <a:noFill/>
                  <a:prstDash val="dash"/>
                </a:ln>
                <a:solidFill>
                  <a:schemeClr val="tx1">
                    <a:lumMod val="85000"/>
                    <a:lumOff val="15000"/>
                  </a:schemeClr>
                </a:solidFill>
                <a:cs typeface="微软雅黑" panose="020B0503020204020204" charset="-122"/>
              </a:rPr>
              <a:t>二、学考要求：研读考纲，制定计划</a:t>
            </a:r>
          </a:p>
        </p:txBody>
      </p:sp>
      <p:pic>
        <p:nvPicPr>
          <p:cNvPr id="108551" name="图片 4">
            <a:extLst>
              <a:ext uri="{FF2B5EF4-FFF2-40B4-BE49-F238E27FC236}">
                <a16:creationId xmlns:a16="http://schemas.microsoft.com/office/drawing/2014/main" id="{950CEA38-060B-42BB-A044-F95BC34D36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638" y="930275"/>
            <a:ext cx="69945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20"/>
  <p:tag name="KSO_WM_TEMPLATE_SUBCATEGORY" val="0"/>
  <p:tag name="KSO_WM_TEMPLATE_MASTER_TYPE" val="1"/>
  <p:tag name="KSO_WM_TEMPLATE_COLOR_TYPE" val="1"/>
  <p:tag name="KSO_WM_TEMPLATE_MASTER_THUMB_INDEX" val="12"/>
  <p:tag name="KSO_WM_TEMPLATE_THUMBS_INDEX" val="1、4、6、8、10、11、15、18、19、20、21、22、25、29、32、33、34"/>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d*1"/>
  <p:tag name="KSO_WM_UNIT_LAYERLEVEL" val="1"/>
  <p:tag name="KSO_WM_TAG_VERSION" val="1.0"/>
  <p:tag name="KSO_WM_BEAUTIFY_FLAG" val="#wm#"/>
  <p:tag name="KSO_WM_UNIT_VALUE" val="1904*3384"/>
  <p:tag name="KSO_WM_UNIT_TYPE" val="d"/>
  <p:tag name="KSO_WM_UNIT_INDEX" val="1"/>
  <p:tag name="KSO_WM_UNIT_SUPPORT_UNIT_TYPE" val="[&quot;d&quot;]"/>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1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20"/>
  <p:tag name="KSO_WM_TEMPLATE_SUBCATEGORY" val="0"/>
  <p:tag name="KSO_WM_TEMPLATE_MASTER_TYPE" val="1"/>
  <p:tag name="KSO_WM_TEMPLATE_COLOR_TYPE" val="1"/>
  <p:tag name="KSO_WM_TEMPLATE_MASTER_THUMB_INDEX" val="12"/>
  <p:tag name="KSO_WM_TEMPLATE_THUMBS_INDEX" val="1、4、6、8、10、11、15、18、19、20、21、22、25、29、32、33、34"/>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d*1"/>
  <p:tag name="KSO_WM_UNIT_LAYERLEVEL" val="1"/>
  <p:tag name="KSO_WM_TAG_VERSION" val="1.0"/>
  <p:tag name="KSO_WM_BEAUTIFY_FLAG" val="#wm#"/>
  <p:tag name="KSO_WM_UNIT_VALUE" val="1904*3384"/>
  <p:tag name="KSO_WM_UNIT_TYPE" val="d"/>
  <p:tag name="KSO_WM_UNIT_INDEX" val="1"/>
  <p:tag name="KSO_WM_UNIT_SUPPORT_UNIT_TYPE" val="[&quot;d&quot;]"/>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1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8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8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9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20"/>
  <p:tag name="KSO_WM_TEMPLATE_SUBCATEGORY" val="0"/>
  <p:tag name="KSO_WM_TEMPLATE_MASTER_TYPE" val="1"/>
  <p:tag name="KSO_WM_TEMPLATE_COLOR_TYPE" val="1"/>
  <p:tag name="KSO_WM_TEMPLATE_MASTER_THUMB_INDEX" val="12"/>
  <p:tag name="KSO_WM_TEMPLATE_THUMBS_INDEX" val="1、4、6、8、10、11、15、18、19、20、21、22、25、29、32、33、34"/>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d*1"/>
  <p:tag name="KSO_WM_UNIT_LAYERLEVEL" val="1"/>
  <p:tag name="KSO_WM_TAG_VERSION" val="1.0"/>
  <p:tag name="KSO_WM_BEAUTIFY_FLAG" val="#wm#"/>
  <p:tag name="KSO_WM_UNIT_VALUE" val="1904*3384"/>
  <p:tag name="KSO_WM_UNIT_TYPE" val="d"/>
  <p:tag name="KSO_WM_UNIT_INDEX" val="1"/>
  <p:tag name="KSO_WM_UNIT_SUPPORT_UNIT_TYPE" val="[&quot;d&quot;]"/>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1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3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6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7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7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8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8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9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9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0"/>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20"/>
  <p:tag name="KSO_WM_TEMPLATE_SUBCATEGORY" val="0"/>
  <p:tag name="KSO_WM_TEMPLATE_MASTER_TYPE" val="1"/>
  <p:tag name="KSO_WM_TEMPLATE_COLOR_TYPE" val="1"/>
  <p:tag name="KSO_WM_TEMPLATE_MASTER_THUMB_INDEX" val="12"/>
  <p:tag name="KSO_WM_TEMPLATE_THUMBS_INDEX" val="1、4、6、8、10、11、15、18、19、20、21、22、25、29、32、33、34"/>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d*1"/>
  <p:tag name="KSO_WM_UNIT_LAYERLEVEL" val="1"/>
  <p:tag name="KSO_WM_TAG_VERSION" val="1.0"/>
  <p:tag name="KSO_WM_BEAUTIFY_FLAG" val="#wm#"/>
  <p:tag name="KSO_WM_UNIT_VALUE" val="1904*3384"/>
  <p:tag name="KSO_WM_UNIT_TYPE" val="d"/>
  <p:tag name="KSO_WM_UNIT_INDEX" val="1"/>
  <p:tag name="KSO_WM_UNIT_SUPPORT_UNIT_TYPE" val="[&quot;d&quot;]"/>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11**"/>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6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6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7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4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520"/>
</p:tagLst>
</file>

<file path=ppt/tags/tag50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contents"/>
  <p:tag name="KSO_WM_SLIDE_SUBTYPE" val="pureTxt"/>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4520"/>
  <p:tag name="KSO_WM_SLIDE_ID" val="custom20204520_4"/>
</p:tagLst>
</file>

<file path=ppt/tags/tag504.xml><?xml version="1.0" encoding="utf-8"?>
<p:tagLst xmlns:a="http://schemas.openxmlformats.org/drawingml/2006/main" xmlns:r="http://schemas.openxmlformats.org/officeDocument/2006/relationships" xmlns:p="http://schemas.openxmlformats.org/presentationml/2006/main">
  <p:tag name="KSO_WM_UNIT_COLOR_SCHEME_SHAPE_ID" val="10"/>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UNIT_PRESET_TEXT" val="单击此处添加标题"/>
  <p:tag name="KSO_WM_TEMPLATE_CATEGORY" val="custom"/>
  <p:tag name="KSO_WM_TEMPLATE_INDEX" val="20204520"/>
  <p:tag name="KSO_WM_UNIT_ID" val="custom20204520_4*l_h_a*1_4_1"/>
  <p:tag name="KSO_WM_UNIT_ISNUMDGMTITLE" val="0"/>
  <p:tag name="KSO_WM_UNIT_TEXT_FILL_FORE_SCHEMECOLOR_INDEX" val="13"/>
  <p:tag name="KSO_WM_UNIT_TEXT_FILL_TYPE" val="1"/>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UNIT_PRESET_TEXT" val="单击此处添加标题"/>
  <p:tag name="KSO_WM_TEMPLATE_CATEGORY" val="custom"/>
  <p:tag name="KSO_WM_TEMPLATE_INDEX" val="20204520"/>
  <p:tag name="KSO_WM_UNIT_ID" val="custom20204520_4*l_h_a*1_3_1"/>
  <p:tag name="KSO_WM_UNIT_ISNUMDGMTITLE" val="0"/>
  <p:tag name="KSO_WM_UNIT_TEXT_FILL_FORE_SCHEMECOLOR_INDEX" val="13"/>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UNIT_PRESET_TEXT" val="单击此处添加标题"/>
  <p:tag name="KSO_WM_TEMPLATE_CATEGORY" val="custom"/>
  <p:tag name="KSO_WM_TEMPLATE_INDEX" val="20204520"/>
  <p:tag name="KSO_WM_UNIT_ID" val="custom20204520_4*l_h_a*1_2_1"/>
  <p:tag name="KSO_WM_UNIT_ISNUMDGMTITLE" val="0"/>
  <p:tag name="KSO_WM_UNIT_TEXT_FILL_FORE_SCHEMECOLOR_INDEX" val="13"/>
  <p:tag name="KSO_WM_UNIT_TEXT_FILL_TYPE" val="1"/>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3"/>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UNIT_PRESET_TEXT" val="单击此处添加标题"/>
  <p:tag name="KSO_WM_TEMPLATE_CATEGORY" val="custom"/>
  <p:tag name="KSO_WM_TEMPLATE_INDEX" val="20204520"/>
  <p:tag name="KSO_WM_UNIT_ID" val="custom20204520_4*l_h_a*1_1_1"/>
  <p:tag name="KSO_WM_UNIT_ISNUMDGMTITLE" val="0"/>
  <p:tag name="KSO_WM_UNIT_TEXT_FILL_FORE_SCHEMECOLOR_INDEX" val="13"/>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COLOR_SCHEME_SHAPE_ID" val="24"/>
  <p:tag name="KSO_WM_UNIT_COLOR_SCHEME_PARENT_PAGE" val="0_3"/>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520"/>
  <p:tag name="KSO_WM_UNIT_ID" val="custom20204520_4*l_h_f*1_4_1"/>
  <p:tag name="KSO_WM_UNIT_SUBTYPE" val="a"/>
  <p:tag name="KSO_WM_UNIT_TEXT_FILL_FORE_SCHEMECOLOR_INDEX" val="13"/>
  <p:tag name="KSO_WM_UNIT_TEXT_FILL_TYPE" val="1"/>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COLOR_SCHEME_SHAPE_ID" val="25"/>
  <p:tag name="KSO_WM_UNIT_COLOR_SCHEME_PARENT_PAGE" val="0_3"/>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520"/>
  <p:tag name="KSO_WM_UNIT_ID" val="custom20204520_4*l_h_f*1_3_1"/>
  <p:tag name="KSO_WM_UNIT_SUBTYPE" val="a"/>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COLOR_SCHEME_SHAPE_ID" val="26"/>
  <p:tag name="KSO_WM_UNIT_COLOR_SCHEME_PARENT_PAGE" val="0_3"/>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520"/>
  <p:tag name="KSO_WM_UNIT_ID" val="custom20204520_4*l_h_f*1_2_1"/>
  <p:tag name="KSO_WM_UNIT_SUBTYPE" val="a"/>
  <p:tag name="KSO_WM_UNIT_TEXT_FILL_FORE_SCHEMECOLOR_INDEX" val="13"/>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3"/>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4520"/>
  <p:tag name="KSO_WM_UNIT_ID" val="custom20204520_4*l_h_f*1_1_1"/>
  <p:tag name="KSO_WM_UNIT_SUBTYPE" val="a"/>
  <p:tag name="KSO_WM_UNIT_TEXT_FILL_FORE_SCHEMECOLOR_INDEX" val="13"/>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4520"/>
  <p:tag name="KSO_WM_UNIT_ID" val="custom20204520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513.xml><?xml version="1.0" encoding="utf-8"?>
<p:tagLst xmlns:a="http://schemas.openxmlformats.org/drawingml/2006/main" xmlns:r="http://schemas.openxmlformats.org/officeDocument/2006/relationships"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520"/>
  <p:tag name="KSO_WM_UNIT_ID" val="custom20204520_4*l_h_i*1_1_1"/>
  <p:tag name="KSO_WM_UNIT_FILL_FORE_SCHEMECOLOR_INDEX" val="16"/>
  <p:tag name="KSO_WM_UNIT_FILL_TYPE" val="1"/>
  <p:tag name="KSO_WM_UNIT_LINE_FORE_SCHEMECOLOR_INDEX" val="14"/>
  <p:tag name="KSO_WM_UNIT_LINE_FILL_TYPE" val="2"/>
  <p:tag name="KSO_WM_UNIT_TEXT_FILL_FORE_SCHEMECOLOR_INDEX" val="5"/>
  <p:tag name="KSO_WM_UNIT_TEXT_FILL_TYPE" val="1"/>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520"/>
  <p:tag name="KSO_WM_UNIT_ID" val="custom20204520_4*l_h_i*1_2_1"/>
  <p:tag name="KSO_WM_UNIT_FILL_FORE_SCHEMECOLOR_INDEX" val="16"/>
  <p:tag name="KSO_WM_UNIT_FILL_TYPE" val="1"/>
  <p:tag name="KSO_WM_UNIT_LINE_FORE_SCHEMECOLOR_INDEX" val="14"/>
  <p:tag name="KSO_WM_UNIT_LINE_FILL_TYPE" val="2"/>
  <p:tag name="KSO_WM_UNIT_TEXT_FILL_FORE_SCHEMECOLOR_INDEX" val="5"/>
  <p:tag name="KSO_WM_UNIT_TEXT_FILL_TYPE" val="1"/>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520"/>
  <p:tag name="KSO_WM_UNIT_ID" val="custom20204520_4*l_h_i*1_3_1"/>
  <p:tag name="KSO_WM_UNIT_FILL_FORE_SCHEMECOLOR_INDEX" val="16"/>
  <p:tag name="KSO_WM_UNIT_FILL_TYPE" val="1"/>
  <p:tag name="KSO_WM_UNIT_LINE_FORE_SCHEMECOLOR_INDEX" val="14"/>
  <p:tag name="KSO_WM_UNIT_LINE_FILL_TYPE" val="2"/>
  <p:tag name="KSO_WM_UNIT_TEXT_FILL_FORE_SCHEMECOLOR_INDEX" val="5"/>
  <p:tag name="KSO_WM_UNIT_TEXT_FILL_TYPE" val="1"/>
  <p:tag name="KSO_WM_UNIT_USESOURCEFORMAT_APPLY" val="1"/>
</p:tagLst>
</file>

<file path=ppt/tags/tag516.xml><?xml version="1.0" encoding="utf-8"?>
<p:tagLst xmlns:a="http://schemas.openxmlformats.org/drawingml/2006/main" xmlns:r="http://schemas.openxmlformats.org/officeDocument/2006/relationships"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4520"/>
  <p:tag name="KSO_WM_UNIT_ID" val="custom20204520_4*l_h_i*1_4_1"/>
  <p:tag name="KSO_WM_UNIT_FILL_FORE_SCHEMECOLOR_INDEX" val="16"/>
  <p:tag name="KSO_WM_UNIT_FILL_TYPE" val="1"/>
  <p:tag name="KSO_WM_UNIT_LINE_FORE_SCHEMECOLOR_INDEX" val="14"/>
  <p:tag name="KSO_WM_UNIT_LINE_FILL_TYPE" val="2"/>
  <p:tag name="KSO_WM_UNIT_TEXT_FILL_FORE_SCHEMECOLOR_INDEX" val="5"/>
  <p:tag name="KSO_WM_UNIT_TEX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4520"/>
  <p:tag name="KSO_WM_UNIT_ID" val="custom20204520_4*b*1"/>
  <p:tag name="KSO_WM_UNIT_ISNUMDGMTITLE" val="0"/>
  <p:tag name="KSO_WM_UNIT_TEXT_FILL_FORE_SCHEMECOLOR_INDEX" val="13"/>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4520"/>
  <p:tag name="KSO_WM_UNIT_ID" val="custom20204520_4*a*1"/>
  <p:tag name="KSO_WM_UNIT_ISNUMDGMTITLE" val="0"/>
  <p:tag name="KSO_WM_UNIT_TEXT_FILL_FORE_SCHEMECOLOR_INDEX" val="13"/>
  <p:tag name="KSO_WM_UNIT_TEX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2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25.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2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2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2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2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3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3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33.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35.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3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41.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4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4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4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49.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51.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5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5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5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5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58.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11**"/>
</p:tagLst>
</file>

<file path=ppt/tags/tag5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6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6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64.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6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66.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7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7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7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7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7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7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7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7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8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8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8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8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87.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88.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59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59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595.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596.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59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520"/>
  <p:tag name="KSO_WM_TEMPLATE_SUBCATEGORY" val="0"/>
  <p:tag name="KSO_WM_TEMPLATE_MASTER_TYPE" val="1"/>
  <p:tag name="KSO_WM_TEMPLATE_COLOR_TYPE" val="1"/>
  <p:tag name="KSO_WM_TEMPLATE_MASTER_THUMB_INDEX" val="12"/>
  <p:tag name="KSO_WM_TEMPLATE_THUMBS_INDEX" val="1、4、6、8、10、11、15、18、19、20、21、22、25、29、32、33、34"/>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0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0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0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0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0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0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610.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1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1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17.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2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2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24.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2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2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2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31.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3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3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38.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639.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4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4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46.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65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5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5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53.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5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5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5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60.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6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6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67.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668.xml><?xml version="1.0" encoding="utf-8"?>
<p:tagLst xmlns:a="http://schemas.openxmlformats.org/drawingml/2006/main" xmlns:r="http://schemas.openxmlformats.org/officeDocument/2006/relationships" xmlns:p="http://schemas.openxmlformats.org/presentationml/2006/main">
  <p:tag name="KSO_WM_TEMPLATE_SUBCATEGORY" val="0"/>
  <p:tag name="KSO_WM_SLIDE_TYPE" val="text"/>
  <p:tag name="KSO_WM_SLIDE_SUBTYPE" val="picTxt"/>
  <p:tag name="KSO_WM_SLIDE_ITEM_CNT" val="0"/>
  <p:tag name="KSO_WM_SLIDE_INDEX" val="8"/>
  <p:tag name="KSO_WM_SLIDE_SIZE" val="864.095*311.886"/>
  <p:tag name="KSO_WM_SLIDE_POSITION" val="47.9556*125.305"/>
  <p:tag name="KSO_WM_TAG_VERSION" val="1.0"/>
  <p:tag name="KSO_WM_BEAUTIFY_FLAG" val="#wm#"/>
  <p:tag name="KSO_WM_SLIDE_LAYOUT" val="a_i_h"/>
  <p:tag name="KSO_WM_SLIDE_LAYOUT_CNT" val="1_1_2"/>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TEMPLATE_MASTER_TYPE" val="1"/>
  <p:tag name="KSO_WM_TEMPLATE_COLOR_TYPE" val="1"/>
  <p:tag name="KSO_WM_TEMPLATE_CATEGORY" val="custom"/>
  <p:tag name="KSO_WM_TEMPLATE_INDEX" val="20204520"/>
  <p:tag name="KSO_WM_SLIDE_ID" val="custom20204520_8"/>
</p:tagLst>
</file>

<file path=ppt/tags/tag6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SUBTYPE" val="h"/>
  <p:tag name="KSO_WM_TEMPLATE_CATEGORY" val="custom"/>
  <p:tag name="KSO_WM_TEMPLATE_INDEX" val="20204520"/>
  <p:tag name="KSO_WM_UNIT_ID" val="custom20204520_8*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K_DARK_LIGHT" val="2"/>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67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2"/>
  <p:tag name="KSO_WM_UNIT_HIGHLIGHT" val="0"/>
  <p:tag name="KSO_WM_UNIT_COMPATIBLE" val="0"/>
  <p:tag name="KSO_WM_UNIT_DIAGRAM_ISNUMVISUAL" val="0"/>
  <p:tag name="KSO_WM_UNIT_DIAGRAM_ISREFERUNIT" val="0"/>
  <p:tag name="KSO_WM_UNIT_ID" val="custom20204520_8*i*2"/>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TEMPLATE_CATEGORY" val="custom"/>
  <p:tag name="KSO_WM_TEMPLATE_INDEX" val="20204520"/>
  <p:tag name="KSO_WM_UNIT_TYPE" val="i"/>
  <p:tag name="KSO_WM_UNIT_INDEX" val="3"/>
  <p:tag name="KSO_WM_UNIT_HIGHLIGHT" val="0"/>
  <p:tag name="KSO_WM_UNIT_COMPATIBLE" val="0"/>
  <p:tag name="KSO_WM_UNIT_DIAGRAM_ISNUMVISUAL" val="0"/>
  <p:tag name="KSO_WM_UNIT_DIAGRAM_ISREFERUNIT" val="0"/>
  <p:tag name="KSO_WM_UNIT_ID" val="custom20204520_8*i*3"/>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h_i"/>
  <p:tag name="KSO_WM_UNIT_INDEX" val="1_1"/>
  <p:tag name="KSO_WM_UNIT_LAYERLEVEL" val="1_1"/>
  <p:tag name="KSO_WM_TAG_VERSION" val="1.0"/>
  <p:tag name="KSO_WM_BEAUTIFY_FLAG" val="#wm#"/>
  <p:tag name="KSO_WM_UNIT_BLOCK" val="0"/>
  <p:tag name="KSO_WM_UNIT_SM_LIMIT_TYPE" val="2"/>
  <p:tag name="KSO_WM_UNIT_DECORATE_INFO" val="{&quot;DecorateInfoX&quot;:{&quot;IsLeft&quot;:false,&quot;IsRight&quot;:true,&quot;IsAbs&quot;:true},&quot;DecorateInfoY&quot;:{&quot;IsTop&quot;:true,&quot;IsBottom&quot;:false,&quot;IsAbs&quot;:true}}"/>
  <p:tag name="KSO_WM_TEMPLATE_CATEGORY" val="custom"/>
  <p:tag name="KSO_WM_TEMPLATE_INDEX" val="20204520"/>
  <p:tag name="KSO_WM_UNIT_ID" val="custom20204520_8*h_i*1_1"/>
</p:tagLst>
</file>

<file path=ppt/tags/tag67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h_i"/>
  <p:tag name="KSO_WM_UNIT_INDEX" val="1_2"/>
  <p:tag name="KSO_WM_UNIT_LAYERLEVEL" val="1_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TEMPLATE_CATEGORY" val="custom"/>
  <p:tag name="KSO_WM_TEMPLATE_INDEX" val="20204520"/>
  <p:tag name="KSO_WM_UNIT_ID" val="custom20204520_8*h_i*1_2"/>
</p:tagLst>
</file>

<file path=ppt/tags/tag67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TEMPLATE_CATEGORY" val="custom"/>
  <p:tag name="KSO_WM_TEMPLATE_INDEX" val="20204520"/>
  <p:tag name="KSO_WM_UNIT_ID" val="custom20204520_8*a*1"/>
  <p:tag name="KSO_WM_UNIT_ISNUMDGMTITLE" val="0"/>
</p:tagLst>
</file>

<file path=ppt/tags/tag675.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10;为了最终演示发布的良好效果，请尽量言简意赅的阐述观点；根据需要可酌情增减文字……"/>
  <p:tag name="KSO_WM_UNIT_NOCLEAR" val="0"/>
  <p:tag name="KSO_WM_UNIT_VALUE" val="85"/>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0;2"/>
  <p:tag name="KSO_WM_UNIT_BLOCK" val="0"/>
  <p:tag name="KSO_WM_TEMPLATE_CATEGORY" val="custom"/>
  <p:tag name="KSO_WM_TEMPLATE_INDEX" val="20204520"/>
  <p:tag name="KSO_WM_UNIT_ID" val="custom20204520_8*h_f*1_1"/>
  <p:tag name="KSO_WM_UNIT_SUBTYPE" val="a"/>
</p:tagLst>
</file>

<file path=ppt/tags/tag6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520"/>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d*1"/>
  <p:tag name="KSO_WM_UNIT_LAYERLEVEL" val="1"/>
  <p:tag name="KSO_WM_TAG_VERSION" val="1.0"/>
  <p:tag name="KSO_WM_BEAUTIFY_FLAG" val="#wm#"/>
  <p:tag name="KSO_WM_UNIT_VALUE" val="1904*3384"/>
  <p:tag name="KSO_WM_UNIT_TYPE" val="d"/>
  <p:tag name="KSO_WM_UNIT_INDEX" val="1"/>
  <p:tag name="KSO_WM_UNIT_SUPPORT_UNIT_TYPE" val="[&quot;d&quot;]"/>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SLIDE_BK_DARK_LIGHT" val="2"/>
  <p:tag name="KSO_WM_UNIT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heme/theme1.xml><?xml version="1.0" encoding="utf-8"?>
<a:theme xmlns:a="http://schemas.openxmlformats.org/drawingml/2006/main" name="Office 主题​​">
  <a:themeElements>
    <a:clrScheme name="自定义 92">
      <a:dk1>
        <a:srgbClr val="000000"/>
      </a:dk1>
      <a:lt1>
        <a:srgbClr val="FFFFFF"/>
      </a:lt1>
      <a:dk2>
        <a:srgbClr val="ECEDEF"/>
      </a:dk2>
      <a:lt2>
        <a:srgbClr val="FCFCFD"/>
      </a:lt2>
      <a:accent1>
        <a:srgbClr val="5487AA"/>
      </a:accent1>
      <a:accent2>
        <a:srgbClr val="657DA3"/>
      </a:accent2>
      <a:accent3>
        <a:srgbClr val="76739C"/>
      </a:accent3>
      <a:accent4>
        <a:srgbClr val="886895"/>
      </a:accent4>
      <a:accent5>
        <a:srgbClr val="995E8E"/>
      </a:accent5>
      <a:accent6>
        <a:srgbClr val="AA548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2">
      <a:dk1>
        <a:srgbClr val="000000"/>
      </a:dk1>
      <a:lt1>
        <a:srgbClr val="FFFFFF"/>
      </a:lt1>
      <a:dk2>
        <a:srgbClr val="ECEDEF"/>
      </a:dk2>
      <a:lt2>
        <a:srgbClr val="FCFCFD"/>
      </a:lt2>
      <a:accent1>
        <a:srgbClr val="5487AA"/>
      </a:accent1>
      <a:accent2>
        <a:srgbClr val="657DA3"/>
      </a:accent2>
      <a:accent3>
        <a:srgbClr val="76739C"/>
      </a:accent3>
      <a:accent4>
        <a:srgbClr val="886895"/>
      </a:accent4>
      <a:accent5>
        <a:srgbClr val="995E8E"/>
      </a:accent5>
      <a:accent6>
        <a:srgbClr val="AA548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92">
      <a:dk1>
        <a:srgbClr val="000000"/>
      </a:dk1>
      <a:lt1>
        <a:srgbClr val="FFFFFF"/>
      </a:lt1>
      <a:dk2>
        <a:srgbClr val="ECEDEF"/>
      </a:dk2>
      <a:lt2>
        <a:srgbClr val="FCFCFD"/>
      </a:lt2>
      <a:accent1>
        <a:srgbClr val="5487AA"/>
      </a:accent1>
      <a:accent2>
        <a:srgbClr val="657DA3"/>
      </a:accent2>
      <a:accent3>
        <a:srgbClr val="76739C"/>
      </a:accent3>
      <a:accent4>
        <a:srgbClr val="886895"/>
      </a:accent4>
      <a:accent5>
        <a:srgbClr val="995E8E"/>
      </a:accent5>
      <a:accent6>
        <a:srgbClr val="AA548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92">
      <a:dk1>
        <a:srgbClr val="000000"/>
      </a:dk1>
      <a:lt1>
        <a:srgbClr val="FFFFFF"/>
      </a:lt1>
      <a:dk2>
        <a:srgbClr val="ECEDEF"/>
      </a:dk2>
      <a:lt2>
        <a:srgbClr val="FCFCFD"/>
      </a:lt2>
      <a:accent1>
        <a:srgbClr val="5487AA"/>
      </a:accent1>
      <a:accent2>
        <a:srgbClr val="657DA3"/>
      </a:accent2>
      <a:accent3>
        <a:srgbClr val="76739C"/>
      </a:accent3>
      <a:accent4>
        <a:srgbClr val="886895"/>
      </a:accent4>
      <a:accent5>
        <a:srgbClr val="995E8E"/>
      </a:accent5>
      <a:accent6>
        <a:srgbClr val="AA548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92">
      <a:dk1>
        <a:srgbClr val="000000"/>
      </a:dk1>
      <a:lt1>
        <a:srgbClr val="FFFFFF"/>
      </a:lt1>
      <a:dk2>
        <a:srgbClr val="ECEDEF"/>
      </a:dk2>
      <a:lt2>
        <a:srgbClr val="FCFCFD"/>
      </a:lt2>
      <a:accent1>
        <a:srgbClr val="5487AA"/>
      </a:accent1>
      <a:accent2>
        <a:srgbClr val="657DA3"/>
      </a:accent2>
      <a:accent3>
        <a:srgbClr val="76739C"/>
      </a:accent3>
      <a:accent4>
        <a:srgbClr val="886895"/>
      </a:accent4>
      <a:accent5>
        <a:srgbClr val="995E8E"/>
      </a:accent5>
      <a:accent6>
        <a:srgbClr val="AA548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1144</Words>
  <Application>Microsoft Office PowerPoint</Application>
  <PresentationFormat>全屏显示(16:9)</PresentationFormat>
  <Paragraphs>77</Paragraphs>
  <Slides>24</Slides>
  <Notes>1</Notes>
  <HiddenSlides>0</HiddenSlides>
  <MMClips>0</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24</vt:i4>
      </vt:variant>
    </vt:vector>
  </HeadingPairs>
  <TitlesOfParts>
    <vt:vector size="49" baseType="lpstr">
      <vt:lpstr>Arial</vt:lpstr>
      <vt:lpstr>宋体</vt:lpstr>
      <vt:lpstr>Wingdings</vt:lpstr>
      <vt:lpstr>微软雅黑</vt:lpstr>
      <vt:lpstr>Arial Unicode MS</vt:lpstr>
      <vt:lpstr>Calibri</vt:lpstr>
      <vt:lpstr>汉仪旗黑-85S</vt:lpstr>
      <vt:lpstr>等线 Light</vt:lpstr>
      <vt:lpstr>华文彩云</vt:lpstr>
      <vt:lpstr>黑体</vt:lpstr>
      <vt:lpstr>楷体</vt:lpstr>
      <vt:lpstr>李旭科书法</vt:lpstr>
      <vt:lpstr>华文琥珀</vt:lpstr>
      <vt:lpstr>汉仪综艺体繁</vt:lpstr>
      <vt:lpstr>汉仪篆书繁</vt:lpstr>
      <vt:lpstr>汉仪书魂体简</vt:lpstr>
      <vt:lpstr>汉仪中宋简</vt:lpstr>
      <vt:lpstr>汉仪大宋简</vt:lpstr>
      <vt:lpstr>华文隶书</vt:lpstr>
      <vt:lpstr>Segoe UI</vt:lpstr>
      <vt:lpstr>Office 主题​​</vt:lpstr>
      <vt:lpstr>1_Office 主题​​</vt:lpstr>
      <vt:lpstr>2_Office 主题​​</vt:lpstr>
      <vt:lpstr>3_Office 主题​​</vt:lpstr>
      <vt:lpstr>4_Office 主题​​</vt:lpstr>
      <vt:lpstr>信息技术学考复习策略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信息技术学考复习策略</dc:title>
  <dc:creator>txr</dc:creator>
  <cp:lastModifiedBy>学虹 夜雨</cp:lastModifiedBy>
  <cp:revision>8</cp:revision>
  <dcterms:created xsi:type="dcterms:W3CDTF">2021-06-11T08:26:27Z</dcterms:created>
  <dcterms:modified xsi:type="dcterms:W3CDTF">2021-09-04T01:49:04Z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A47BCB6792454FA6B2C194C7D94DB5C4</vt:lpwstr>
  </property>
</Properties>
</file>